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11"/>
  </p:notesMasterIdLst>
  <p:sldIdLst>
    <p:sldId id="256" r:id="rId3"/>
    <p:sldId id="266" r:id="rId4"/>
    <p:sldId id="265" r:id="rId5"/>
    <p:sldId id="269" r:id="rId6"/>
    <p:sldId id="268" r:id="rId7"/>
    <p:sldId id="257" r:id="rId8"/>
    <p:sldId id="261" r:id="rId9"/>
    <p:sldId id="25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7500" autoAdjust="0"/>
  </p:normalViewPr>
  <p:slideViewPr>
    <p:cSldViewPr snapToGrid="0">
      <p:cViewPr varScale="1">
        <p:scale>
          <a:sx n="97" d="100"/>
          <a:sy n="97" d="100"/>
        </p:scale>
        <p:origin x="11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966AE6-A1A8-4034-A9AC-F4B2D1A8E370}" type="doc">
      <dgm:prSet loTypeId="urn:microsoft.com/office/officeart/2005/8/layout/vList2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76B84F6F-3C90-4095-8215-5EAEBE8C0C7B}">
      <dgm:prSet/>
      <dgm:spPr/>
      <dgm:t>
        <a:bodyPr/>
        <a:lstStyle/>
        <a:p>
          <a:r>
            <a:rPr lang="en-US" altLang="ko-KR" dirty="0"/>
            <a:t>Architecture</a:t>
          </a:r>
          <a:endParaRPr lang="en-US" dirty="0"/>
        </a:p>
      </dgm:t>
    </dgm:pt>
    <dgm:pt modelId="{869A60CB-CC0E-4704-9321-D1F83D7E1C9B}" type="parTrans" cxnId="{3845AED1-E002-494F-B9A1-FEF8F38482A3}">
      <dgm:prSet/>
      <dgm:spPr/>
      <dgm:t>
        <a:bodyPr/>
        <a:lstStyle/>
        <a:p>
          <a:endParaRPr lang="en-US"/>
        </a:p>
      </dgm:t>
    </dgm:pt>
    <dgm:pt modelId="{FFF61C90-14A0-4EF7-A3DE-9E112ACD6E5F}" type="sibTrans" cxnId="{3845AED1-E002-494F-B9A1-FEF8F38482A3}">
      <dgm:prSet/>
      <dgm:spPr/>
      <dgm:t>
        <a:bodyPr/>
        <a:lstStyle/>
        <a:p>
          <a:endParaRPr lang="en-US"/>
        </a:p>
      </dgm:t>
    </dgm:pt>
    <dgm:pt modelId="{22345BD6-7247-4881-BFEC-8E7DC15D4BCB}">
      <dgm:prSet/>
      <dgm:spPr/>
      <dgm:t>
        <a:bodyPr/>
        <a:lstStyle/>
        <a:p>
          <a:r>
            <a:rPr lang="en-US" dirty="0"/>
            <a:t>Tools</a:t>
          </a:r>
        </a:p>
      </dgm:t>
    </dgm:pt>
    <dgm:pt modelId="{3B2304F2-33AD-4BA6-84D5-DCCF0F052062}" type="parTrans" cxnId="{15D102AD-C671-4CF0-9889-CB991C1C6A3C}">
      <dgm:prSet/>
      <dgm:spPr/>
      <dgm:t>
        <a:bodyPr/>
        <a:lstStyle/>
        <a:p>
          <a:endParaRPr lang="en-US"/>
        </a:p>
      </dgm:t>
    </dgm:pt>
    <dgm:pt modelId="{4E65303A-99B1-4550-9F99-E9570E3F73EC}" type="sibTrans" cxnId="{15D102AD-C671-4CF0-9889-CB991C1C6A3C}">
      <dgm:prSet/>
      <dgm:spPr/>
      <dgm:t>
        <a:bodyPr/>
        <a:lstStyle/>
        <a:p>
          <a:endParaRPr lang="en-US"/>
        </a:p>
      </dgm:t>
    </dgm:pt>
    <dgm:pt modelId="{428F3A1B-46C7-4A3B-900B-948C302CF08A}">
      <dgm:prSet/>
      <dgm:spPr/>
      <dgm:t>
        <a:bodyPr/>
        <a:lstStyle/>
        <a:p>
          <a:r>
            <a:rPr lang="en-US" dirty="0"/>
            <a:t>Project Plan</a:t>
          </a:r>
        </a:p>
      </dgm:t>
    </dgm:pt>
    <dgm:pt modelId="{E9DE30C0-A0A0-46D0-B962-2A8D826779A7}" type="parTrans" cxnId="{DB63E973-0B0B-4C6A-8DDA-3F5B8B1BBFD4}">
      <dgm:prSet/>
      <dgm:spPr/>
      <dgm:t>
        <a:bodyPr/>
        <a:lstStyle/>
        <a:p>
          <a:endParaRPr lang="en-US"/>
        </a:p>
      </dgm:t>
    </dgm:pt>
    <dgm:pt modelId="{28F7065D-0CE1-4384-B56A-4B3C101BB0F0}" type="sibTrans" cxnId="{DB63E973-0B0B-4C6A-8DDA-3F5B8B1BBFD4}">
      <dgm:prSet/>
      <dgm:spPr/>
      <dgm:t>
        <a:bodyPr/>
        <a:lstStyle/>
        <a:p>
          <a:endParaRPr lang="en-US"/>
        </a:p>
      </dgm:t>
    </dgm:pt>
    <dgm:pt modelId="{CEA8DE58-BA00-4A40-AA13-A9DD2DCF68C7}">
      <dgm:prSet/>
      <dgm:spPr/>
      <dgm:t>
        <a:bodyPr/>
        <a:lstStyle/>
        <a:p>
          <a:r>
            <a:rPr lang="en-US" dirty="0"/>
            <a:t>Roles</a:t>
          </a:r>
        </a:p>
      </dgm:t>
    </dgm:pt>
    <dgm:pt modelId="{74951355-9CD2-4942-B38F-05B98FAFD054}" type="parTrans" cxnId="{209FFCC6-15A8-4E2A-8837-B3CAC9C9FAF4}">
      <dgm:prSet/>
      <dgm:spPr/>
      <dgm:t>
        <a:bodyPr/>
        <a:lstStyle/>
        <a:p>
          <a:endParaRPr lang="en-US"/>
        </a:p>
      </dgm:t>
    </dgm:pt>
    <dgm:pt modelId="{61E8AC7C-8E23-4174-AFDF-0A5A2E352791}" type="sibTrans" cxnId="{209FFCC6-15A8-4E2A-8837-B3CAC9C9FAF4}">
      <dgm:prSet/>
      <dgm:spPr/>
      <dgm:t>
        <a:bodyPr/>
        <a:lstStyle/>
        <a:p>
          <a:endParaRPr lang="en-US"/>
        </a:p>
      </dgm:t>
    </dgm:pt>
    <dgm:pt modelId="{817C7B26-DC38-4AEF-AD6A-50662B05D4B8}">
      <dgm:prSet/>
      <dgm:spPr/>
      <dgm:t>
        <a:bodyPr/>
        <a:lstStyle/>
        <a:p>
          <a:r>
            <a:rPr lang="en-US" altLang="ko-KR" dirty="0"/>
            <a:t>Paper draft</a:t>
          </a:r>
          <a:endParaRPr lang="en-US" dirty="0"/>
        </a:p>
      </dgm:t>
    </dgm:pt>
    <dgm:pt modelId="{34B26E00-C1C6-48F2-A8F1-80DCD6C62903}" type="parTrans" cxnId="{ABE131AE-AE2C-4DFA-91A6-24F248708AB2}">
      <dgm:prSet/>
      <dgm:spPr/>
      <dgm:t>
        <a:bodyPr/>
        <a:lstStyle/>
        <a:p>
          <a:endParaRPr lang="en-US"/>
        </a:p>
      </dgm:t>
    </dgm:pt>
    <dgm:pt modelId="{526FE455-8CB5-403A-A239-AED10BB7DC8A}" type="sibTrans" cxnId="{ABE131AE-AE2C-4DFA-91A6-24F248708AB2}">
      <dgm:prSet/>
      <dgm:spPr/>
      <dgm:t>
        <a:bodyPr/>
        <a:lstStyle/>
        <a:p>
          <a:endParaRPr lang="en-US"/>
        </a:p>
      </dgm:t>
    </dgm:pt>
    <dgm:pt modelId="{0615294D-2897-4800-B5C9-80965CD00CB3}" type="pres">
      <dgm:prSet presAssocID="{A3966AE6-A1A8-4034-A9AC-F4B2D1A8E370}" presName="linear" presStyleCnt="0">
        <dgm:presLayoutVars>
          <dgm:animLvl val="lvl"/>
          <dgm:resizeHandles val="exact"/>
        </dgm:presLayoutVars>
      </dgm:prSet>
      <dgm:spPr/>
    </dgm:pt>
    <dgm:pt modelId="{79C97D9E-DA41-4982-BF9B-827C5366E2EB}" type="pres">
      <dgm:prSet presAssocID="{76B84F6F-3C90-4095-8215-5EAEBE8C0C7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FA68533-DC07-4CB3-BDE8-7A556292A1E0}" type="pres">
      <dgm:prSet presAssocID="{FFF61C90-14A0-4EF7-A3DE-9E112ACD6E5F}" presName="spacer" presStyleCnt="0"/>
      <dgm:spPr/>
    </dgm:pt>
    <dgm:pt modelId="{0EE378F0-048F-44A4-9E09-A04AD2B65DE8}" type="pres">
      <dgm:prSet presAssocID="{22345BD6-7247-4881-BFEC-8E7DC15D4BC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F7515E2-2448-4B0D-AD69-594BD35D58E7}" type="pres">
      <dgm:prSet presAssocID="{4E65303A-99B1-4550-9F99-E9570E3F73EC}" presName="spacer" presStyleCnt="0"/>
      <dgm:spPr/>
    </dgm:pt>
    <dgm:pt modelId="{446C3189-5C8C-429F-A36F-D3C2B1EC842B}" type="pres">
      <dgm:prSet presAssocID="{428F3A1B-46C7-4A3B-900B-948C302CF08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013701E-A9FB-48B4-8E2F-E0E16DD8BAAF}" type="pres">
      <dgm:prSet presAssocID="{28F7065D-0CE1-4384-B56A-4B3C101BB0F0}" presName="spacer" presStyleCnt="0"/>
      <dgm:spPr/>
    </dgm:pt>
    <dgm:pt modelId="{EA6859AC-B37C-4B89-B891-7CA3B02FE56C}" type="pres">
      <dgm:prSet presAssocID="{CEA8DE58-BA00-4A40-AA13-A9DD2DCF68C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1FB4163-C5ED-415C-A06E-7B67FF9ADD15}" type="pres">
      <dgm:prSet presAssocID="{61E8AC7C-8E23-4174-AFDF-0A5A2E352791}" presName="spacer" presStyleCnt="0"/>
      <dgm:spPr/>
    </dgm:pt>
    <dgm:pt modelId="{D7B8BDD3-83F6-420F-B71C-E224C7792332}" type="pres">
      <dgm:prSet presAssocID="{817C7B26-DC38-4AEF-AD6A-50662B05D4B8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6A02C44-2F6B-4A30-9A54-A3E2472354C8}" type="presOf" srcId="{22345BD6-7247-4881-BFEC-8E7DC15D4BCB}" destId="{0EE378F0-048F-44A4-9E09-A04AD2B65DE8}" srcOrd="0" destOrd="0" presId="urn:microsoft.com/office/officeart/2005/8/layout/vList2"/>
    <dgm:cxn modelId="{9D8B6544-6A2B-48E4-B669-48C36E9895D7}" type="presOf" srcId="{817C7B26-DC38-4AEF-AD6A-50662B05D4B8}" destId="{D7B8BDD3-83F6-420F-B71C-E224C7792332}" srcOrd="0" destOrd="0" presId="urn:microsoft.com/office/officeart/2005/8/layout/vList2"/>
    <dgm:cxn modelId="{DB63E973-0B0B-4C6A-8DDA-3F5B8B1BBFD4}" srcId="{A3966AE6-A1A8-4034-A9AC-F4B2D1A8E370}" destId="{428F3A1B-46C7-4A3B-900B-948C302CF08A}" srcOrd="2" destOrd="0" parTransId="{E9DE30C0-A0A0-46D0-B962-2A8D826779A7}" sibTransId="{28F7065D-0CE1-4384-B56A-4B3C101BB0F0}"/>
    <dgm:cxn modelId="{83890058-92B3-4A08-834D-CD024DDE9D6B}" type="presOf" srcId="{CEA8DE58-BA00-4A40-AA13-A9DD2DCF68C7}" destId="{EA6859AC-B37C-4B89-B891-7CA3B02FE56C}" srcOrd="0" destOrd="0" presId="urn:microsoft.com/office/officeart/2005/8/layout/vList2"/>
    <dgm:cxn modelId="{15D102AD-C671-4CF0-9889-CB991C1C6A3C}" srcId="{A3966AE6-A1A8-4034-A9AC-F4B2D1A8E370}" destId="{22345BD6-7247-4881-BFEC-8E7DC15D4BCB}" srcOrd="1" destOrd="0" parTransId="{3B2304F2-33AD-4BA6-84D5-DCCF0F052062}" sibTransId="{4E65303A-99B1-4550-9F99-E9570E3F73EC}"/>
    <dgm:cxn modelId="{ABE131AE-AE2C-4DFA-91A6-24F248708AB2}" srcId="{A3966AE6-A1A8-4034-A9AC-F4B2D1A8E370}" destId="{817C7B26-DC38-4AEF-AD6A-50662B05D4B8}" srcOrd="4" destOrd="0" parTransId="{34B26E00-C1C6-48F2-A8F1-80DCD6C62903}" sibTransId="{526FE455-8CB5-403A-A239-AED10BB7DC8A}"/>
    <dgm:cxn modelId="{209FFCC6-15A8-4E2A-8837-B3CAC9C9FAF4}" srcId="{A3966AE6-A1A8-4034-A9AC-F4B2D1A8E370}" destId="{CEA8DE58-BA00-4A40-AA13-A9DD2DCF68C7}" srcOrd="3" destOrd="0" parTransId="{74951355-9CD2-4942-B38F-05B98FAFD054}" sibTransId="{61E8AC7C-8E23-4174-AFDF-0A5A2E352791}"/>
    <dgm:cxn modelId="{3845AED1-E002-494F-B9A1-FEF8F38482A3}" srcId="{A3966AE6-A1A8-4034-A9AC-F4B2D1A8E370}" destId="{76B84F6F-3C90-4095-8215-5EAEBE8C0C7B}" srcOrd="0" destOrd="0" parTransId="{869A60CB-CC0E-4704-9321-D1F83D7E1C9B}" sibTransId="{FFF61C90-14A0-4EF7-A3DE-9E112ACD6E5F}"/>
    <dgm:cxn modelId="{636A22D2-78F5-40FF-9951-41A3B6B710A3}" type="presOf" srcId="{428F3A1B-46C7-4A3B-900B-948C302CF08A}" destId="{446C3189-5C8C-429F-A36F-D3C2B1EC842B}" srcOrd="0" destOrd="0" presId="urn:microsoft.com/office/officeart/2005/8/layout/vList2"/>
    <dgm:cxn modelId="{B32D07D4-5321-4188-BA07-F7D9F5D58022}" type="presOf" srcId="{76B84F6F-3C90-4095-8215-5EAEBE8C0C7B}" destId="{79C97D9E-DA41-4982-BF9B-827C5366E2EB}" srcOrd="0" destOrd="0" presId="urn:microsoft.com/office/officeart/2005/8/layout/vList2"/>
    <dgm:cxn modelId="{7FBB94DD-E3E1-4453-A0AC-2632B07A7197}" type="presOf" srcId="{A3966AE6-A1A8-4034-A9AC-F4B2D1A8E370}" destId="{0615294D-2897-4800-B5C9-80965CD00CB3}" srcOrd="0" destOrd="0" presId="urn:microsoft.com/office/officeart/2005/8/layout/vList2"/>
    <dgm:cxn modelId="{B82828F0-EA98-40EC-AE98-047784725B71}" type="presParOf" srcId="{0615294D-2897-4800-B5C9-80965CD00CB3}" destId="{79C97D9E-DA41-4982-BF9B-827C5366E2EB}" srcOrd="0" destOrd="0" presId="urn:microsoft.com/office/officeart/2005/8/layout/vList2"/>
    <dgm:cxn modelId="{D63D7B94-D4BD-43E8-AA7A-64B3C7F25FA3}" type="presParOf" srcId="{0615294D-2897-4800-B5C9-80965CD00CB3}" destId="{6FA68533-DC07-4CB3-BDE8-7A556292A1E0}" srcOrd="1" destOrd="0" presId="urn:microsoft.com/office/officeart/2005/8/layout/vList2"/>
    <dgm:cxn modelId="{D26A5DC1-C16D-4904-93BA-E326BC49107D}" type="presParOf" srcId="{0615294D-2897-4800-B5C9-80965CD00CB3}" destId="{0EE378F0-048F-44A4-9E09-A04AD2B65DE8}" srcOrd="2" destOrd="0" presId="urn:microsoft.com/office/officeart/2005/8/layout/vList2"/>
    <dgm:cxn modelId="{87D5CB71-414C-4F9C-85A7-79BEB4E714A3}" type="presParOf" srcId="{0615294D-2897-4800-B5C9-80965CD00CB3}" destId="{8F7515E2-2448-4B0D-AD69-594BD35D58E7}" srcOrd="3" destOrd="0" presId="urn:microsoft.com/office/officeart/2005/8/layout/vList2"/>
    <dgm:cxn modelId="{14E80742-665A-4711-9364-6333F0E41775}" type="presParOf" srcId="{0615294D-2897-4800-B5C9-80965CD00CB3}" destId="{446C3189-5C8C-429F-A36F-D3C2B1EC842B}" srcOrd="4" destOrd="0" presId="urn:microsoft.com/office/officeart/2005/8/layout/vList2"/>
    <dgm:cxn modelId="{CE9C9F96-ED70-42DF-8A63-66C70B0BD610}" type="presParOf" srcId="{0615294D-2897-4800-B5C9-80965CD00CB3}" destId="{9013701E-A9FB-48B4-8E2F-E0E16DD8BAAF}" srcOrd="5" destOrd="0" presId="urn:microsoft.com/office/officeart/2005/8/layout/vList2"/>
    <dgm:cxn modelId="{EC8DDD68-909D-437E-9CF1-5B5E503DD348}" type="presParOf" srcId="{0615294D-2897-4800-B5C9-80965CD00CB3}" destId="{EA6859AC-B37C-4B89-B891-7CA3B02FE56C}" srcOrd="6" destOrd="0" presId="urn:microsoft.com/office/officeart/2005/8/layout/vList2"/>
    <dgm:cxn modelId="{78FAFC13-BBEC-4087-988C-DB784643876B}" type="presParOf" srcId="{0615294D-2897-4800-B5C9-80965CD00CB3}" destId="{E1FB4163-C5ED-415C-A06E-7B67FF9ADD15}" srcOrd="7" destOrd="0" presId="urn:microsoft.com/office/officeart/2005/8/layout/vList2"/>
    <dgm:cxn modelId="{2F2BD484-0BDE-4617-84D9-BAF9D7515A0B}" type="presParOf" srcId="{0615294D-2897-4800-B5C9-80965CD00CB3}" destId="{D7B8BDD3-83F6-420F-B71C-E224C7792332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FA27E59-ABEC-4E74-B43A-0141C2B406AA}" type="doc">
      <dgm:prSet loTypeId="urn:microsoft.com/office/officeart/2005/8/layout/p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pPr latinLnBrk="1"/>
          <a:endParaRPr lang="ko-KR" altLang="en-US"/>
        </a:p>
      </dgm:t>
    </dgm:pt>
    <dgm:pt modelId="{4677E6D7-D508-4C84-97E4-977B537293DD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 err="1"/>
            <a:t>Jeong</a:t>
          </a:r>
          <a:r>
            <a:rPr lang="en-US" altLang="ko-KR" baseline="0" dirty="0"/>
            <a:t> </a:t>
          </a:r>
          <a:r>
            <a:rPr lang="en-US" altLang="ko-KR" baseline="0" dirty="0" err="1"/>
            <a:t>Jaehun</a:t>
          </a:r>
          <a:endParaRPr lang="ko-KR" altLang="en-US" dirty="0"/>
        </a:p>
      </dgm:t>
    </dgm:pt>
    <dgm:pt modelId="{E73E85BF-6D8B-4053-8FE1-4E98EF1F0A9E}" type="parTrans" cxnId="{B23423A0-2EEB-47A4-B4F8-BBC0109E9AEA}">
      <dgm:prSet/>
      <dgm:spPr/>
      <dgm:t>
        <a:bodyPr/>
        <a:lstStyle/>
        <a:p>
          <a:pPr latinLnBrk="1"/>
          <a:endParaRPr lang="ko-KR" altLang="en-US"/>
        </a:p>
      </dgm:t>
    </dgm:pt>
    <dgm:pt modelId="{6744AE95-F77E-4D33-9D32-4DA009B39B1B}" type="sibTrans" cxnId="{B23423A0-2EEB-47A4-B4F8-BBC0109E9AEA}">
      <dgm:prSet/>
      <dgm:spPr/>
      <dgm:t>
        <a:bodyPr/>
        <a:lstStyle/>
        <a:p>
          <a:pPr latinLnBrk="1"/>
          <a:endParaRPr lang="ko-KR" altLang="en-US"/>
        </a:p>
      </dgm:t>
    </dgm:pt>
    <dgm:pt modelId="{20431516-9814-44CC-B11E-F3E4A2EA06FB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Extracting and storing log data</a:t>
          </a:r>
          <a:endParaRPr lang="ko-KR" altLang="en-US" dirty="0"/>
        </a:p>
      </dgm:t>
    </dgm:pt>
    <dgm:pt modelId="{9E00BC70-AFAE-4C5C-BE37-9FF7BFD51AE0}" type="parTrans" cxnId="{15E6B8A4-5F1A-41EA-9CC6-EA708A116D8F}">
      <dgm:prSet/>
      <dgm:spPr/>
      <dgm:t>
        <a:bodyPr/>
        <a:lstStyle/>
        <a:p>
          <a:pPr latinLnBrk="1"/>
          <a:endParaRPr lang="ko-KR" altLang="en-US"/>
        </a:p>
      </dgm:t>
    </dgm:pt>
    <dgm:pt modelId="{08C8960C-5B89-43CA-9ED6-D06BD33EE74C}" type="sibTrans" cxnId="{15E6B8A4-5F1A-41EA-9CC6-EA708A116D8F}">
      <dgm:prSet/>
      <dgm:spPr/>
      <dgm:t>
        <a:bodyPr/>
        <a:lstStyle/>
        <a:p>
          <a:pPr latinLnBrk="1"/>
          <a:endParaRPr lang="ko-KR" altLang="en-US"/>
        </a:p>
      </dgm:t>
    </dgm:pt>
    <dgm:pt modelId="{EEB12968-1836-49E8-8440-9A0EB5C1A13D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Won </a:t>
          </a:r>
          <a:r>
            <a:rPr lang="en-US" altLang="ko-KR" dirty="0" err="1"/>
            <a:t>Eungho</a:t>
          </a:r>
          <a:endParaRPr lang="ko-KR" altLang="en-US" dirty="0"/>
        </a:p>
      </dgm:t>
    </dgm:pt>
    <dgm:pt modelId="{FBD80D01-D2B5-4239-BC03-AEA215C496F2}" type="parTrans" cxnId="{1E05A3E9-A7A2-4C42-A045-363DC28B7095}">
      <dgm:prSet/>
      <dgm:spPr/>
      <dgm:t>
        <a:bodyPr/>
        <a:lstStyle/>
        <a:p>
          <a:pPr latinLnBrk="1"/>
          <a:endParaRPr lang="ko-KR" altLang="en-US"/>
        </a:p>
      </dgm:t>
    </dgm:pt>
    <dgm:pt modelId="{A1A5FF0D-BBBE-4A15-A83F-66E760FB4B2B}" type="sibTrans" cxnId="{1E05A3E9-A7A2-4C42-A045-363DC28B7095}">
      <dgm:prSet/>
      <dgm:spPr/>
      <dgm:t>
        <a:bodyPr/>
        <a:lstStyle/>
        <a:p>
          <a:pPr latinLnBrk="1"/>
          <a:endParaRPr lang="ko-KR" altLang="en-US"/>
        </a:p>
      </dgm:t>
    </dgm:pt>
    <dgm:pt modelId="{F6AE5AE5-F9A4-4596-A33E-F558CB5A86AC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Monitoring Blockchain System</a:t>
          </a:r>
          <a:endParaRPr lang="ko-KR" altLang="en-US" dirty="0"/>
        </a:p>
      </dgm:t>
    </dgm:pt>
    <dgm:pt modelId="{D05CA20E-5082-490B-8DDA-1F63DB108DAB}" type="parTrans" cxnId="{95120026-1504-4284-9894-4A0A4A74D29D}">
      <dgm:prSet/>
      <dgm:spPr/>
      <dgm:t>
        <a:bodyPr/>
        <a:lstStyle/>
        <a:p>
          <a:pPr latinLnBrk="1"/>
          <a:endParaRPr lang="ko-KR" altLang="en-US"/>
        </a:p>
      </dgm:t>
    </dgm:pt>
    <dgm:pt modelId="{1C6F5693-DE4E-44AB-94B1-B9E76EEDC625}" type="sibTrans" cxnId="{95120026-1504-4284-9894-4A0A4A74D29D}">
      <dgm:prSet/>
      <dgm:spPr/>
      <dgm:t>
        <a:bodyPr/>
        <a:lstStyle/>
        <a:p>
          <a:pPr latinLnBrk="1"/>
          <a:endParaRPr lang="ko-KR" altLang="en-US"/>
        </a:p>
      </dgm:t>
    </dgm:pt>
    <dgm:pt modelId="{F3B34FCD-698B-4849-9D95-ABD7D61B469A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Implementing contraction of Blockchain</a:t>
          </a:r>
          <a:endParaRPr lang="ko-KR" altLang="en-US" dirty="0"/>
        </a:p>
      </dgm:t>
    </dgm:pt>
    <dgm:pt modelId="{F7F61E0B-F4AF-4C80-A131-A2E9722740B3}" type="parTrans" cxnId="{99EF849B-33C4-4209-9C89-4388E23227DC}">
      <dgm:prSet/>
      <dgm:spPr/>
      <dgm:t>
        <a:bodyPr/>
        <a:lstStyle/>
        <a:p>
          <a:pPr latinLnBrk="1"/>
          <a:endParaRPr lang="ko-KR" altLang="en-US"/>
        </a:p>
      </dgm:t>
    </dgm:pt>
    <dgm:pt modelId="{F7B59F41-4B02-4D19-A2A1-C4892B9CEE82}" type="sibTrans" cxnId="{99EF849B-33C4-4209-9C89-4388E23227DC}">
      <dgm:prSet/>
      <dgm:spPr/>
      <dgm:t>
        <a:bodyPr/>
        <a:lstStyle/>
        <a:p>
          <a:pPr latinLnBrk="1"/>
          <a:endParaRPr lang="ko-KR" altLang="en-US"/>
        </a:p>
      </dgm:t>
    </dgm:pt>
    <dgm:pt modelId="{6D6AAC15-32B7-4136-99E9-78FCD7880417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 err="1"/>
            <a:t>Seo</a:t>
          </a:r>
          <a:r>
            <a:rPr lang="en-US" altLang="ko-KR" dirty="0"/>
            <a:t> </a:t>
          </a:r>
          <a:r>
            <a:rPr lang="en-US" altLang="ko-KR" dirty="0" err="1"/>
            <a:t>Changho</a:t>
          </a:r>
          <a:endParaRPr lang="ko-KR" altLang="en-US" dirty="0"/>
        </a:p>
      </dgm:t>
    </dgm:pt>
    <dgm:pt modelId="{D0A679B0-8E8C-44C7-97F5-099F2F1DE30F}" type="parTrans" cxnId="{D68965A9-2CB6-41E5-AB05-F5453F0A8F27}">
      <dgm:prSet/>
      <dgm:spPr/>
      <dgm:t>
        <a:bodyPr/>
        <a:lstStyle/>
        <a:p>
          <a:pPr latinLnBrk="1"/>
          <a:endParaRPr lang="ko-KR" altLang="en-US"/>
        </a:p>
      </dgm:t>
    </dgm:pt>
    <dgm:pt modelId="{0A794CBF-959A-4BD4-BD6A-5C9488488832}" type="sibTrans" cxnId="{D68965A9-2CB6-41E5-AB05-F5453F0A8F27}">
      <dgm:prSet/>
      <dgm:spPr/>
      <dgm:t>
        <a:bodyPr/>
        <a:lstStyle/>
        <a:p>
          <a:pPr latinLnBrk="1"/>
          <a:endParaRPr lang="ko-KR" altLang="en-US"/>
        </a:p>
      </dgm:t>
    </dgm:pt>
    <dgm:pt modelId="{64DC1417-F8C1-4F71-925B-B634D87D9C0F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Noh </a:t>
          </a:r>
          <a:r>
            <a:rPr lang="en-US" altLang="ko-KR" dirty="0" err="1"/>
            <a:t>Kyunghwan</a:t>
          </a:r>
          <a:endParaRPr lang="ko-KR" altLang="en-US" dirty="0"/>
        </a:p>
      </dgm:t>
    </dgm:pt>
    <dgm:pt modelId="{7A815CC1-5348-430D-A4EF-7A9132AA0F4D}" type="parTrans" cxnId="{08BB41F3-D898-4EBC-8259-6EA25E618FE8}">
      <dgm:prSet/>
      <dgm:spPr/>
      <dgm:t>
        <a:bodyPr/>
        <a:lstStyle/>
        <a:p>
          <a:pPr latinLnBrk="1"/>
          <a:endParaRPr lang="ko-KR" altLang="en-US"/>
        </a:p>
      </dgm:t>
    </dgm:pt>
    <dgm:pt modelId="{3C927F21-DB4E-4C13-939A-5FED6E240492}" type="sibTrans" cxnId="{08BB41F3-D898-4EBC-8259-6EA25E618FE8}">
      <dgm:prSet/>
      <dgm:spPr/>
      <dgm:t>
        <a:bodyPr/>
        <a:lstStyle/>
        <a:p>
          <a:pPr latinLnBrk="1"/>
          <a:endParaRPr lang="ko-KR" altLang="en-US"/>
        </a:p>
      </dgm:t>
    </dgm:pt>
    <dgm:pt modelId="{E5B3969B-583A-4727-8A0D-4E478773D1B4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Designing and Implementing demo game</a:t>
          </a:r>
          <a:endParaRPr lang="ko-KR" altLang="en-US" dirty="0"/>
        </a:p>
      </dgm:t>
    </dgm:pt>
    <dgm:pt modelId="{1E0112B8-77D6-4544-AC0D-B7E798B95ADD}" type="parTrans" cxnId="{80168F37-248E-4483-9125-24B925B5374E}">
      <dgm:prSet/>
      <dgm:spPr/>
      <dgm:t>
        <a:bodyPr/>
        <a:lstStyle/>
        <a:p>
          <a:pPr latinLnBrk="1"/>
          <a:endParaRPr lang="ko-KR" altLang="en-US"/>
        </a:p>
      </dgm:t>
    </dgm:pt>
    <dgm:pt modelId="{4985180F-C8A3-408B-A3A7-9A716413CC60}" type="sibTrans" cxnId="{80168F37-248E-4483-9125-24B925B5374E}">
      <dgm:prSet/>
      <dgm:spPr/>
      <dgm:t>
        <a:bodyPr/>
        <a:lstStyle/>
        <a:p>
          <a:pPr latinLnBrk="1"/>
          <a:endParaRPr lang="ko-KR" altLang="en-US"/>
        </a:p>
      </dgm:t>
    </dgm:pt>
    <dgm:pt modelId="{1E6736E3-02CF-4EB4-96FF-00FB37CCB839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Implementing and managing of Server</a:t>
          </a:r>
          <a:endParaRPr lang="ko-KR" altLang="en-US" dirty="0"/>
        </a:p>
      </dgm:t>
    </dgm:pt>
    <dgm:pt modelId="{97C4F55B-4F84-4BA1-A6A5-E247F4E8D13E}" type="sibTrans" cxnId="{8E47741C-EDE7-480D-9E24-925F92149881}">
      <dgm:prSet/>
      <dgm:spPr/>
      <dgm:t>
        <a:bodyPr/>
        <a:lstStyle/>
        <a:p>
          <a:pPr latinLnBrk="1"/>
          <a:endParaRPr lang="ko-KR" altLang="en-US"/>
        </a:p>
      </dgm:t>
    </dgm:pt>
    <dgm:pt modelId="{45FCFD9B-0930-4E0B-A42E-2A8CB9161BD9}" type="parTrans" cxnId="{8E47741C-EDE7-480D-9E24-925F92149881}">
      <dgm:prSet/>
      <dgm:spPr/>
      <dgm:t>
        <a:bodyPr/>
        <a:lstStyle/>
        <a:p>
          <a:pPr latinLnBrk="1"/>
          <a:endParaRPr lang="ko-KR" altLang="en-US"/>
        </a:p>
      </dgm:t>
    </dgm:pt>
    <dgm:pt modelId="{37005A53-FEA9-4525-8A54-F973A0E4C09D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Testing</a:t>
          </a:r>
          <a:endParaRPr lang="ko-KR" altLang="en-US" dirty="0"/>
        </a:p>
      </dgm:t>
    </dgm:pt>
    <dgm:pt modelId="{679E3755-E438-4B52-AC20-B0BA9B8DA553}" type="parTrans" cxnId="{B7567E89-678B-4205-81BF-B3435E86BA28}">
      <dgm:prSet/>
      <dgm:spPr/>
      <dgm:t>
        <a:bodyPr/>
        <a:lstStyle/>
        <a:p>
          <a:pPr latinLnBrk="1"/>
          <a:endParaRPr lang="ko-KR" altLang="en-US"/>
        </a:p>
      </dgm:t>
    </dgm:pt>
    <dgm:pt modelId="{2064805C-7FA6-49AC-9FF8-8067CB006575}" type="sibTrans" cxnId="{B7567E89-678B-4205-81BF-B3435E86BA28}">
      <dgm:prSet/>
      <dgm:spPr/>
      <dgm:t>
        <a:bodyPr/>
        <a:lstStyle/>
        <a:p>
          <a:pPr latinLnBrk="1"/>
          <a:endParaRPr lang="ko-KR" altLang="en-US"/>
        </a:p>
      </dgm:t>
    </dgm:pt>
    <dgm:pt modelId="{47BA3CDC-7E76-43A7-8DF1-54350131C803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Implementing and managing of System</a:t>
          </a:r>
          <a:endParaRPr lang="ko-KR" altLang="en-US" dirty="0"/>
        </a:p>
      </dgm:t>
    </dgm:pt>
    <dgm:pt modelId="{2EAA14FA-60CB-4354-8927-C81F1A22130F}" type="parTrans" cxnId="{FF43BB13-4D55-41EC-993A-C042F619AEFC}">
      <dgm:prSet/>
      <dgm:spPr/>
      <dgm:t>
        <a:bodyPr/>
        <a:lstStyle/>
        <a:p>
          <a:pPr latinLnBrk="1"/>
          <a:endParaRPr lang="ko-KR" altLang="en-US"/>
        </a:p>
      </dgm:t>
    </dgm:pt>
    <dgm:pt modelId="{8F0B23C7-BA43-47DA-BC0E-D41B7F9B9B6F}" type="sibTrans" cxnId="{FF43BB13-4D55-41EC-993A-C042F619AEFC}">
      <dgm:prSet/>
      <dgm:spPr/>
      <dgm:t>
        <a:bodyPr/>
        <a:lstStyle/>
        <a:p>
          <a:pPr latinLnBrk="1"/>
          <a:endParaRPr lang="ko-KR" altLang="en-US"/>
        </a:p>
      </dgm:t>
    </dgm:pt>
    <dgm:pt modelId="{FF58BDC7-10E6-48E4-8BA8-1FC893DE66D2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Team Leader</a:t>
          </a:r>
          <a:endParaRPr lang="ko-KR" altLang="en-US" dirty="0"/>
        </a:p>
      </dgm:t>
    </dgm:pt>
    <dgm:pt modelId="{72840B34-41DB-420C-A0B9-66F862D7900B}" type="parTrans" cxnId="{F8DE9363-C2A4-4EC2-B893-04A743C762EC}">
      <dgm:prSet/>
      <dgm:spPr/>
      <dgm:t>
        <a:bodyPr/>
        <a:lstStyle/>
        <a:p>
          <a:pPr latinLnBrk="1"/>
          <a:endParaRPr lang="ko-KR" altLang="en-US"/>
        </a:p>
      </dgm:t>
    </dgm:pt>
    <dgm:pt modelId="{C71EE7E5-ACFA-43A6-9C13-1D5A2FB5DF20}" type="sibTrans" cxnId="{F8DE9363-C2A4-4EC2-B893-04A743C762EC}">
      <dgm:prSet/>
      <dgm:spPr/>
      <dgm:t>
        <a:bodyPr/>
        <a:lstStyle/>
        <a:p>
          <a:pPr latinLnBrk="1"/>
          <a:endParaRPr lang="ko-KR" altLang="en-US"/>
        </a:p>
      </dgm:t>
    </dgm:pt>
    <dgm:pt modelId="{B4741B46-74B6-48E3-A33F-79D2A3EEF0E2}">
      <dgm:prSet phldrT="[텍스트]"/>
      <dgm:spPr>
        <a:solidFill>
          <a:schemeClr val="tx1"/>
        </a:solidFill>
      </dgm:spPr>
      <dgm:t>
        <a:bodyPr/>
        <a:lstStyle/>
        <a:p>
          <a:pPr latinLnBrk="1"/>
          <a:r>
            <a:rPr lang="en-US" altLang="ko-KR" dirty="0"/>
            <a:t>Implementing DB of demo game</a:t>
          </a:r>
          <a:endParaRPr lang="ko-KR" altLang="en-US" dirty="0"/>
        </a:p>
      </dgm:t>
    </dgm:pt>
    <dgm:pt modelId="{8EA7CD9D-5A05-44C7-9A56-3F3E4790A1AC}" type="parTrans" cxnId="{2F064AF1-E81D-45F2-8331-F24DF5B567DB}">
      <dgm:prSet/>
      <dgm:spPr/>
      <dgm:t>
        <a:bodyPr/>
        <a:lstStyle/>
        <a:p>
          <a:pPr latinLnBrk="1"/>
          <a:endParaRPr lang="ko-KR" altLang="en-US"/>
        </a:p>
      </dgm:t>
    </dgm:pt>
    <dgm:pt modelId="{691580AA-28ED-4DBB-BC48-1D2C96880C5E}" type="sibTrans" cxnId="{2F064AF1-E81D-45F2-8331-F24DF5B567DB}">
      <dgm:prSet/>
      <dgm:spPr/>
      <dgm:t>
        <a:bodyPr/>
        <a:lstStyle/>
        <a:p>
          <a:pPr latinLnBrk="1"/>
          <a:endParaRPr lang="ko-KR" altLang="en-US"/>
        </a:p>
      </dgm:t>
    </dgm:pt>
    <dgm:pt modelId="{64EBC45D-1055-4667-96AC-36A17C561555}" type="pres">
      <dgm:prSet presAssocID="{7FA27E59-ABEC-4E74-B43A-0141C2B406AA}" presName="Name0" presStyleCnt="0">
        <dgm:presLayoutVars>
          <dgm:dir/>
          <dgm:resizeHandles val="exact"/>
        </dgm:presLayoutVars>
      </dgm:prSet>
      <dgm:spPr/>
    </dgm:pt>
    <dgm:pt modelId="{EF092FD9-9F12-493D-AC79-E5F680332CCA}" type="pres">
      <dgm:prSet presAssocID="{7FA27E59-ABEC-4E74-B43A-0141C2B406AA}" presName="bkgdShp" presStyleLbl="alignAccFollowNode1" presStyleIdx="0" presStyleCnt="1" custLinFactNeighborX="2141" custLinFactNeighborY="-3646"/>
      <dgm:spPr/>
    </dgm:pt>
    <dgm:pt modelId="{9DFFC3A7-DDAD-460E-8D10-731103D41F7F}" type="pres">
      <dgm:prSet presAssocID="{7FA27E59-ABEC-4E74-B43A-0141C2B406AA}" presName="linComp" presStyleCnt="0"/>
      <dgm:spPr/>
    </dgm:pt>
    <dgm:pt modelId="{C2F1B968-7A54-4B5E-B1D5-737529CAFEA8}" type="pres">
      <dgm:prSet presAssocID="{4677E6D7-D508-4C84-97E4-977B537293DD}" presName="compNode" presStyleCnt="0"/>
      <dgm:spPr/>
    </dgm:pt>
    <dgm:pt modelId="{FA7B210F-A6FC-4B0E-A345-00F9B03AC54F}" type="pres">
      <dgm:prSet presAssocID="{4677E6D7-D508-4C84-97E4-977B537293DD}" presName="node" presStyleLbl="node1" presStyleIdx="0" presStyleCnt="4">
        <dgm:presLayoutVars>
          <dgm:bulletEnabled val="1"/>
        </dgm:presLayoutVars>
      </dgm:prSet>
      <dgm:spPr/>
    </dgm:pt>
    <dgm:pt modelId="{3B083130-2AE6-4B62-83FE-07624B30E59C}" type="pres">
      <dgm:prSet presAssocID="{4677E6D7-D508-4C84-97E4-977B537293DD}" presName="invisiNode" presStyleLbl="node1" presStyleIdx="0" presStyleCnt="4"/>
      <dgm:spPr/>
    </dgm:pt>
    <dgm:pt modelId="{037BEFAE-0DDB-4AB8-A3C6-5B79F24CAE4D}" type="pres">
      <dgm:prSet presAssocID="{4677E6D7-D508-4C84-97E4-977B537293DD}" presName="imagNode" presStyleLbl="fgImgPlace1" presStyleIdx="0" presStyleCnt="4"/>
      <dgm:spPr>
        <a:blipFill rotWithShape="1">
          <a:blip xmlns:r="http://schemas.openxmlformats.org/officeDocument/2006/relationships" r:embed="rId1"/>
          <a:srcRect/>
          <a:stretch>
            <a:fillRect l="-12000" r="-12000"/>
          </a:stretch>
        </a:blipFill>
      </dgm:spPr>
    </dgm:pt>
    <dgm:pt modelId="{DF63238E-0DBC-4075-8E51-22AB5C700F83}" type="pres">
      <dgm:prSet presAssocID="{6744AE95-F77E-4D33-9D32-4DA009B39B1B}" presName="sibTrans" presStyleLbl="sibTrans2D1" presStyleIdx="0" presStyleCnt="0"/>
      <dgm:spPr/>
    </dgm:pt>
    <dgm:pt modelId="{1F418369-FDA4-480C-A679-34A052515D9D}" type="pres">
      <dgm:prSet presAssocID="{EEB12968-1836-49E8-8440-9A0EB5C1A13D}" presName="compNode" presStyleCnt="0"/>
      <dgm:spPr/>
    </dgm:pt>
    <dgm:pt modelId="{1C04C185-5122-4DEB-BD03-C5879672BE05}" type="pres">
      <dgm:prSet presAssocID="{EEB12968-1836-49E8-8440-9A0EB5C1A13D}" presName="node" presStyleLbl="node1" presStyleIdx="1" presStyleCnt="4">
        <dgm:presLayoutVars>
          <dgm:bulletEnabled val="1"/>
        </dgm:presLayoutVars>
      </dgm:prSet>
      <dgm:spPr/>
    </dgm:pt>
    <dgm:pt modelId="{EBCA5BE9-A639-4641-9CA2-AEBBEA7C38CE}" type="pres">
      <dgm:prSet presAssocID="{EEB12968-1836-49E8-8440-9A0EB5C1A13D}" presName="invisiNode" presStyleLbl="node1" presStyleIdx="1" presStyleCnt="4"/>
      <dgm:spPr/>
    </dgm:pt>
    <dgm:pt modelId="{DAD41EF5-9255-4D84-8006-04F73393413B}" type="pres">
      <dgm:prSet presAssocID="{EEB12968-1836-49E8-8440-9A0EB5C1A13D}" presName="imagNode" presStyleLbl="fgImgPlace1" presStyleIdx="1" presStyleCnt="4"/>
      <dgm:spPr>
        <a:blipFill rotWithShape="1">
          <a:blip xmlns:r="http://schemas.openxmlformats.org/officeDocument/2006/relationships" r:embed="rId2"/>
          <a:srcRect/>
          <a:stretch>
            <a:fillRect l="-4000" r="-4000"/>
          </a:stretch>
        </a:blipFill>
      </dgm:spPr>
    </dgm:pt>
    <dgm:pt modelId="{7E96A118-13A3-497E-BA27-6D755F60B9DB}" type="pres">
      <dgm:prSet presAssocID="{A1A5FF0D-BBBE-4A15-A83F-66E760FB4B2B}" presName="sibTrans" presStyleLbl="sibTrans2D1" presStyleIdx="0" presStyleCnt="0"/>
      <dgm:spPr/>
    </dgm:pt>
    <dgm:pt modelId="{EB1514A2-5043-4B19-A0EA-609FB9F4F87D}" type="pres">
      <dgm:prSet presAssocID="{6D6AAC15-32B7-4136-99E9-78FCD7880417}" presName="compNode" presStyleCnt="0"/>
      <dgm:spPr/>
    </dgm:pt>
    <dgm:pt modelId="{D3B3277D-EBA5-4986-B038-78F55D225A47}" type="pres">
      <dgm:prSet presAssocID="{6D6AAC15-32B7-4136-99E9-78FCD7880417}" presName="node" presStyleLbl="node1" presStyleIdx="2" presStyleCnt="4">
        <dgm:presLayoutVars>
          <dgm:bulletEnabled val="1"/>
        </dgm:presLayoutVars>
      </dgm:prSet>
      <dgm:spPr/>
    </dgm:pt>
    <dgm:pt modelId="{8D79CAB9-E277-4645-81BA-45BD1910DA56}" type="pres">
      <dgm:prSet presAssocID="{6D6AAC15-32B7-4136-99E9-78FCD7880417}" presName="invisiNode" presStyleLbl="node1" presStyleIdx="2" presStyleCnt="4"/>
      <dgm:spPr/>
    </dgm:pt>
    <dgm:pt modelId="{CAF6763C-7BB1-44AB-A8F3-318D07860563}" type="pres">
      <dgm:prSet presAssocID="{6D6AAC15-32B7-4136-99E9-78FCD7880417}" presName="imagNode" presStyleLbl="fgImgPlace1" presStyleIdx="2" presStyleCnt="4"/>
      <dgm:spPr>
        <a:blipFill rotWithShape="1">
          <a:blip xmlns:r="http://schemas.openxmlformats.org/officeDocument/2006/relationships" r:embed="rId3"/>
          <a:srcRect/>
          <a:stretch>
            <a:fillRect t="-12000" b="-12000"/>
          </a:stretch>
        </a:blipFill>
      </dgm:spPr>
    </dgm:pt>
    <dgm:pt modelId="{B743FB01-AE5B-4B84-87D2-FD57C2A452C1}" type="pres">
      <dgm:prSet presAssocID="{0A794CBF-959A-4BD4-BD6A-5C9488488832}" presName="sibTrans" presStyleLbl="sibTrans2D1" presStyleIdx="0" presStyleCnt="0"/>
      <dgm:spPr/>
    </dgm:pt>
    <dgm:pt modelId="{4D3E85B6-74AD-4040-AE03-B29674AEF92A}" type="pres">
      <dgm:prSet presAssocID="{64DC1417-F8C1-4F71-925B-B634D87D9C0F}" presName="compNode" presStyleCnt="0"/>
      <dgm:spPr/>
    </dgm:pt>
    <dgm:pt modelId="{391ECB1E-1774-4E6A-9492-999958E4913D}" type="pres">
      <dgm:prSet presAssocID="{64DC1417-F8C1-4F71-925B-B634D87D9C0F}" presName="node" presStyleLbl="node1" presStyleIdx="3" presStyleCnt="4">
        <dgm:presLayoutVars>
          <dgm:bulletEnabled val="1"/>
        </dgm:presLayoutVars>
      </dgm:prSet>
      <dgm:spPr/>
    </dgm:pt>
    <dgm:pt modelId="{05992602-E2C0-4102-9257-01DD149EABEE}" type="pres">
      <dgm:prSet presAssocID="{64DC1417-F8C1-4F71-925B-B634D87D9C0F}" presName="invisiNode" presStyleLbl="node1" presStyleIdx="3" presStyleCnt="4"/>
      <dgm:spPr/>
    </dgm:pt>
    <dgm:pt modelId="{1B2C6D71-5FF1-47E3-9743-36E9543657B5}" type="pres">
      <dgm:prSet presAssocID="{64DC1417-F8C1-4F71-925B-B634D87D9C0F}" presName="imagNode" presStyleLbl="fgImgPlace1" presStyleIdx="3" presStyleCnt="4"/>
      <dgm:spPr/>
    </dgm:pt>
  </dgm:ptLst>
  <dgm:cxnLst>
    <dgm:cxn modelId="{8686B209-75C1-40C1-AC00-A41E5739D653}" type="presOf" srcId="{20431516-9814-44CC-B11E-F3E4A2EA06FB}" destId="{FA7B210F-A6FC-4B0E-A345-00F9B03AC54F}" srcOrd="0" destOrd="3" presId="urn:microsoft.com/office/officeart/2005/8/layout/pList2"/>
    <dgm:cxn modelId="{FF43BB13-4D55-41EC-993A-C042F619AEFC}" srcId="{6D6AAC15-32B7-4136-99E9-78FCD7880417}" destId="{47BA3CDC-7E76-43A7-8DF1-54350131C803}" srcOrd="1" destOrd="0" parTransId="{2EAA14FA-60CB-4354-8927-C81F1A22130F}" sibTransId="{8F0B23C7-BA43-47DA-BC0E-D41B7F9B9B6F}"/>
    <dgm:cxn modelId="{8E47741C-EDE7-480D-9E24-925F92149881}" srcId="{6D6AAC15-32B7-4136-99E9-78FCD7880417}" destId="{1E6736E3-02CF-4EB4-96FF-00FB37CCB839}" srcOrd="0" destOrd="0" parTransId="{45FCFD9B-0930-4E0B-A42E-2A8CB9161BD9}" sibTransId="{97C4F55B-4F84-4BA1-A6A5-E247F4E8D13E}"/>
    <dgm:cxn modelId="{95120026-1504-4284-9894-4A0A4A74D29D}" srcId="{EEB12968-1836-49E8-8440-9A0EB5C1A13D}" destId="{F6AE5AE5-F9A4-4596-A33E-F558CB5A86AC}" srcOrd="0" destOrd="0" parTransId="{D05CA20E-5082-490B-8DDA-1F63DB108DAB}" sibTransId="{1C6F5693-DE4E-44AB-94B1-B9E76EEDC625}"/>
    <dgm:cxn modelId="{80168F37-248E-4483-9125-24B925B5374E}" srcId="{64DC1417-F8C1-4F71-925B-B634D87D9C0F}" destId="{E5B3969B-583A-4727-8A0D-4E478773D1B4}" srcOrd="0" destOrd="0" parTransId="{1E0112B8-77D6-4544-AC0D-B7E798B95ADD}" sibTransId="{4985180F-C8A3-408B-A3A7-9A716413CC60}"/>
    <dgm:cxn modelId="{E3922D5C-C11C-4CA2-B837-01E6FCBCB467}" type="presOf" srcId="{F3B34FCD-698B-4849-9D95-ABD7D61B469A}" destId="{1C04C185-5122-4DEB-BD03-C5879672BE05}" srcOrd="0" destOrd="2" presId="urn:microsoft.com/office/officeart/2005/8/layout/pList2"/>
    <dgm:cxn modelId="{B0FC7D5C-4F6A-4F8C-BEAC-6E48632B5CFD}" type="presOf" srcId="{6D6AAC15-32B7-4136-99E9-78FCD7880417}" destId="{D3B3277D-EBA5-4986-B038-78F55D225A47}" srcOrd="0" destOrd="0" presId="urn:microsoft.com/office/officeart/2005/8/layout/pList2"/>
    <dgm:cxn modelId="{F8DE9363-C2A4-4EC2-B893-04A743C762EC}" srcId="{4677E6D7-D508-4C84-97E4-977B537293DD}" destId="{FF58BDC7-10E6-48E4-8BA8-1FC893DE66D2}" srcOrd="0" destOrd="0" parTransId="{72840B34-41DB-420C-A0B9-66F862D7900B}" sibTransId="{C71EE7E5-ACFA-43A6-9C13-1D5A2FB5DF20}"/>
    <dgm:cxn modelId="{DB04826D-DC70-404F-9983-CC8402291AA1}" type="presOf" srcId="{E5B3969B-583A-4727-8A0D-4E478773D1B4}" destId="{391ECB1E-1774-4E6A-9492-999958E4913D}" srcOrd="0" destOrd="1" presId="urn:microsoft.com/office/officeart/2005/8/layout/pList2"/>
    <dgm:cxn modelId="{04D57D55-D9A7-4D67-BC09-0EDBCDCD48F8}" type="presOf" srcId="{EEB12968-1836-49E8-8440-9A0EB5C1A13D}" destId="{1C04C185-5122-4DEB-BD03-C5879672BE05}" srcOrd="0" destOrd="0" presId="urn:microsoft.com/office/officeart/2005/8/layout/pList2"/>
    <dgm:cxn modelId="{36FC5679-A9B7-4355-8DE2-61B70BA28066}" type="presOf" srcId="{A1A5FF0D-BBBE-4A15-A83F-66E760FB4B2B}" destId="{7E96A118-13A3-497E-BA27-6D755F60B9DB}" srcOrd="0" destOrd="0" presId="urn:microsoft.com/office/officeart/2005/8/layout/pList2"/>
    <dgm:cxn modelId="{C8EEF686-2884-42EC-9C3F-2FA2C41593E6}" type="presOf" srcId="{B4741B46-74B6-48E3-A33F-79D2A3EEF0E2}" destId="{FA7B210F-A6FC-4B0E-A345-00F9B03AC54F}" srcOrd="0" destOrd="2" presId="urn:microsoft.com/office/officeart/2005/8/layout/pList2"/>
    <dgm:cxn modelId="{B7567E89-678B-4205-81BF-B3435E86BA28}" srcId="{64DC1417-F8C1-4F71-925B-B634D87D9C0F}" destId="{37005A53-FEA9-4525-8A54-F973A0E4C09D}" srcOrd="1" destOrd="0" parTransId="{679E3755-E438-4B52-AC20-B0BA9B8DA553}" sibTransId="{2064805C-7FA6-49AC-9FF8-8067CB006575}"/>
    <dgm:cxn modelId="{99EF849B-33C4-4209-9C89-4388E23227DC}" srcId="{EEB12968-1836-49E8-8440-9A0EB5C1A13D}" destId="{F3B34FCD-698B-4849-9D95-ABD7D61B469A}" srcOrd="1" destOrd="0" parTransId="{F7F61E0B-F4AF-4C80-A131-A2E9722740B3}" sibTransId="{F7B59F41-4B02-4D19-A2A1-C4892B9CEE82}"/>
    <dgm:cxn modelId="{B23423A0-2EEB-47A4-B4F8-BBC0109E9AEA}" srcId="{7FA27E59-ABEC-4E74-B43A-0141C2B406AA}" destId="{4677E6D7-D508-4C84-97E4-977B537293DD}" srcOrd="0" destOrd="0" parTransId="{E73E85BF-6D8B-4053-8FE1-4E98EF1F0A9E}" sibTransId="{6744AE95-F77E-4D33-9D32-4DA009B39B1B}"/>
    <dgm:cxn modelId="{15E6B8A4-5F1A-41EA-9CC6-EA708A116D8F}" srcId="{4677E6D7-D508-4C84-97E4-977B537293DD}" destId="{20431516-9814-44CC-B11E-F3E4A2EA06FB}" srcOrd="2" destOrd="0" parTransId="{9E00BC70-AFAE-4C5C-BE37-9FF7BFD51AE0}" sibTransId="{08C8960C-5B89-43CA-9ED6-D06BD33EE74C}"/>
    <dgm:cxn modelId="{D68965A9-2CB6-41E5-AB05-F5453F0A8F27}" srcId="{7FA27E59-ABEC-4E74-B43A-0141C2B406AA}" destId="{6D6AAC15-32B7-4136-99E9-78FCD7880417}" srcOrd="2" destOrd="0" parTransId="{D0A679B0-8E8C-44C7-97F5-099F2F1DE30F}" sibTransId="{0A794CBF-959A-4BD4-BD6A-5C9488488832}"/>
    <dgm:cxn modelId="{A8FA22AB-FD3E-4DB1-812C-35D8267343D2}" type="presOf" srcId="{47BA3CDC-7E76-43A7-8DF1-54350131C803}" destId="{D3B3277D-EBA5-4986-B038-78F55D225A47}" srcOrd="0" destOrd="2" presId="urn:microsoft.com/office/officeart/2005/8/layout/pList2"/>
    <dgm:cxn modelId="{970780CA-E5B2-468C-A3B3-C91A72E23E88}" type="presOf" srcId="{F6AE5AE5-F9A4-4596-A33E-F558CB5A86AC}" destId="{1C04C185-5122-4DEB-BD03-C5879672BE05}" srcOrd="0" destOrd="1" presId="urn:microsoft.com/office/officeart/2005/8/layout/pList2"/>
    <dgm:cxn modelId="{16E549D6-0143-448F-B436-D2787AFA0487}" type="presOf" srcId="{37005A53-FEA9-4525-8A54-F973A0E4C09D}" destId="{391ECB1E-1774-4E6A-9492-999958E4913D}" srcOrd="0" destOrd="2" presId="urn:microsoft.com/office/officeart/2005/8/layout/pList2"/>
    <dgm:cxn modelId="{75F03AD9-DD63-4E4E-8020-52FFBB29C44E}" type="presOf" srcId="{7FA27E59-ABEC-4E74-B43A-0141C2B406AA}" destId="{64EBC45D-1055-4667-96AC-36A17C561555}" srcOrd="0" destOrd="0" presId="urn:microsoft.com/office/officeart/2005/8/layout/pList2"/>
    <dgm:cxn modelId="{587E45E6-46B1-4418-B619-F2371F11CBC1}" type="presOf" srcId="{FF58BDC7-10E6-48E4-8BA8-1FC893DE66D2}" destId="{FA7B210F-A6FC-4B0E-A345-00F9B03AC54F}" srcOrd="0" destOrd="1" presId="urn:microsoft.com/office/officeart/2005/8/layout/pList2"/>
    <dgm:cxn modelId="{C28BF5E7-8E15-4FC6-9DA1-32A67A3ADA94}" type="presOf" srcId="{4677E6D7-D508-4C84-97E4-977B537293DD}" destId="{FA7B210F-A6FC-4B0E-A345-00F9B03AC54F}" srcOrd="0" destOrd="0" presId="urn:microsoft.com/office/officeart/2005/8/layout/pList2"/>
    <dgm:cxn modelId="{1E05A3E9-A7A2-4C42-A045-363DC28B7095}" srcId="{7FA27E59-ABEC-4E74-B43A-0141C2B406AA}" destId="{EEB12968-1836-49E8-8440-9A0EB5C1A13D}" srcOrd="1" destOrd="0" parTransId="{FBD80D01-D2B5-4239-BC03-AEA215C496F2}" sibTransId="{A1A5FF0D-BBBE-4A15-A83F-66E760FB4B2B}"/>
    <dgm:cxn modelId="{FFC68AEC-4019-4337-9666-DA8DAF974C29}" type="presOf" srcId="{1E6736E3-02CF-4EB4-96FF-00FB37CCB839}" destId="{D3B3277D-EBA5-4986-B038-78F55D225A47}" srcOrd="0" destOrd="1" presId="urn:microsoft.com/office/officeart/2005/8/layout/pList2"/>
    <dgm:cxn modelId="{2F064AF1-E81D-45F2-8331-F24DF5B567DB}" srcId="{4677E6D7-D508-4C84-97E4-977B537293DD}" destId="{B4741B46-74B6-48E3-A33F-79D2A3EEF0E2}" srcOrd="1" destOrd="0" parTransId="{8EA7CD9D-5A05-44C7-9A56-3F3E4790A1AC}" sibTransId="{691580AA-28ED-4DBB-BC48-1D2C96880C5E}"/>
    <dgm:cxn modelId="{08BB41F3-D898-4EBC-8259-6EA25E618FE8}" srcId="{7FA27E59-ABEC-4E74-B43A-0141C2B406AA}" destId="{64DC1417-F8C1-4F71-925B-B634D87D9C0F}" srcOrd="3" destOrd="0" parTransId="{7A815CC1-5348-430D-A4EF-7A9132AA0F4D}" sibTransId="{3C927F21-DB4E-4C13-939A-5FED6E240492}"/>
    <dgm:cxn modelId="{190F67F3-4CDC-413E-9D7C-DC67F3AA6600}" type="presOf" srcId="{6744AE95-F77E-4D33-9D32-4DA009B39B1B}" destId="{DF63238E-0DBC-4075-8E51-22AB5C700F83}" srcOrd="0" destOrd="0" presId="urn:microsoft.com/office/officeart/2005/8/layout/pList2"/>
    <dgm:cxn modelId="{782B6CF6-E691-4253-80A9-F1D2AEE26BC2}" type="presOf" srcId="{0A794CBF-959A-4BD4-BD6A-5C9488488832}" destId="{B743FB01-AE5B-4B84-87D2-FD57C2A452C1}" srcOrd="0" destOrd="0" presId="urn:microsoft.com/office/officeart/2005/8/layout/pList2"/>
    <dgm:cxn modelId="{85A882FB-2C51-485A-91E0-1E17B01E3BB0}" type="presOf" srcId="{64DC1417-F8C1-4F71-925B-B634D87D9C0F}" destId="{391ECB1E-1774-4E6A-9492-999958E4913D}" srcOrd="0" destOrd="0" presId="urn:microsoft.com/office/officeart/2005/8/layout/pList2"/>
    <dgm:cxn modelId="{0E26E183-7DF7-49FB-BEA0-93AA59DA538F}" type="presParOf" srcId="{64EBC45D-1055-4667-96AC-36A17C561555}" destId="{EF092FD9-9F12-493D-AC79-E5F680332CCA}" srcOrd="0" destOrd="0" presId="urn:microsoft.com/office/officeart/2005/8/layout/pList2"/>
    <dgm:cxn modelId="{7A6F3BDD-D862-4028-BBFF-5F43C411C632}" type="presParOf" srcId="{64EBC45D-1055-4667-96AC-36A17C561555}" destId="{9DFFC3A7-DDAD-460E-8D10-731103D41F7F}" srcOrd="1" destOrd="0" presId="urn:microsoft.com/office/officeart/2005/8/layout/pList2"/>
    <dgm:cxn modelId="{12191B73-5B8E-47B2-A23F-CC20EC6254DA}" type="presParOf" srcId="{9DFFC3A7-DDAD-460E-8D10-731103D41F7F}" destId="{C2F1B968-7A54-4B5E-B1D5-737529CAFEA8}" srcOrd="0" destOrd="0" presId="urn:microsoft.com/office/officeart/2005/8/layout/pList2"/>
    <dgm:cxn modelId="{94B4439E-CD20-404C-821E-E21CFA65C193}" type="presParOf" srcId="{C2F1B968-7A54-4B5E-B1D5-737529CAFEA8}" destId="{FA7B210F-A6FC-4B0E-A345-00F9B03AC54F}" srcOrd="0" destOrd="0" presId="urn:microsoft.com/office/officeart/2005/8/layout/pList2"/>
    <dgm:cxn modelId="{CDB56A94-EC04-47F6-B1F0-A89F49AAE2AB}" type="presParOf" srcId="{C2F1B968-7A54-4B5E-B1D5-737529CAFEA8}" destId="{3B083130-2AE6-4B62-83FE-07624B30E59C}" srcOrd="1" destOrd="0" presId="urn:microsoft.com/office/officeart/2005/8/layout/pList2"/>
    <dgm:cxn modelId="{88FF9651-6708-4EED-B728-F79210D38920}" type="presParOf" srcId="{C2F1B968-7A54-4B5E-B1D5-737529CAFEA8}" destId="{037BEFAE-0DDB-4AB8-A3C6-5B79F24CAE4D}" srcOrd="2" destOrd="0" presId="urn:microsoft.com/office/officeart/2005/8/layout/pList2"/>
    <dgm:cxn modelId="{3800BDA3-59BC-4769-B814-5752E9713734}" type="presParOf" srcId="{9DFFC3A7-DDAD-460E-8D10-731103D41F7F}" destId="{DF63238E-0DBC-4075-8E51-22AB5C700F83}" srcOrd="1" destOrd="0" presId="urn:microsoft.com/office/officeart/2005/8/layout/pList2"/>
    <dgm:cxn modelId="{FFE39F73-3373-49A7-BEA1-2ACCDCCC2B13}" type="presParOf" srcId="{9DFFC3A7-DDAD-460E-8D10-731103D41F7F}" destId="{1F418369-FDA4-480C-A679-34A052515D9D}" srcOrd="2" destOrd="0" presId="urn:microsoft.com/office/officeart/2005/8/layout/pList2"/>
    <dgm:cxn modelId="{4AD1C9C0-809F-4DF8-ADCF-4BD0778775A4}" type="presParOf" srcId="{1F418369-FDA4-480C-A679-34A052515D9D}" destId="{1C04C185-5122-4DEB-BD03-C5879672BE05}" srcOrd="0" destOrd="0" presId="urn:microsoft.com/office/officeart/2005/8/layout/pList2"/>
    <dgm:cxn modelId="{A4DB2353-019A-4A26-BDC1-4ADE196AD84F}" type="presParOf" srcId="{1F418369-FDA4-480C-A679-34A052515D9D}" destId="{EBCA5BE9-A639-4641-9CA2-AEBBEA7C38CE}" srcOrd="1" destOrd="0" presId="urn:microsoft.com/office/officeart/2005/8/layout/pList2"/>
    <dgm:cxn modelId="{5FF4311E-3AA1-4748-9466-108D27F2DBEF}" type="presParOf" srcId="{1F418369-FDA4-480C-A679-34A052515D9D}" destId="{DAD41EF5-9255-4D84-8006-04F73393413B}" srcOrd="2" destOrd="0" presId="urn:microsoft.com/office/officeart/2005/8/layout/pList2"/>
    <dgm:cxn modelId="{197500A3-4A02-4903-9BA0-39A8A3545A0F}" type="presParOf" srcId="{9DFFC3A7-DDAD-460E-8D10-731103D41F7F}" destId="{7E96A118-13A3-497E-BA27-6D755F60B9DB}" srcOrd="3" destOrd="0" presId="urn:microsoft.com/office/officeart/2005/8/layout/pList2"/>
    <dgm:cxn modelId="{320080E5-7A24-4B3C-9352-BF7E2298F4D1}" type="presParOf" srcId="{9DFFC3A7-DDAD-460E-8D10-731103D41F7F}" destId="{EB1514A2-5043-4B19-A0EA-609FB9F4F87D}" srcOrd="4" destOrd="0" presId="urn:microsoft.com/office/officeart/2005/8/layout/pList2"/>
    <dgm:cxn modelId="{8D6019AC-E873-4060-99D1-D1CC42C1C412}" type="presParOf" srcId="{EB1514A2-5043-4B19-A0EA-609FB9F4F87D}" destId="{D3B3277D-EBA5-4986-B038-78F55D225A47}" srcOrd="0" destOrd="0" presId="urn:microsoft.com/office/officeart/2005/8/layout/pList2"/>
    <dgm:cxn modelId="{D9B8A173-BBE4-4B4F-8805-D12CF95B86A9}" type="presParOf" srcId="{EB1514A2-5043-4B19-A0EA-609FB9F4F87D}" destId="{8D79CAB9-E277-4645-81BA-45BD1910DA56}" srcOrd="1" destOrd="0" presId="urn:microsoft.com/office/officeart/2005/8/layout/pList2"/>
    <dgm:cxn modelId="{12D5B63F-C74C-4186-8617-6EE5761ABE24}" type="presParOf" srcId="{EB1514A2-5043-4B19-A0EA-609FB9F4F87D}" destId="{CAF6763C-7BB1-44AB-A8F3-318D07860563}" srcOrd="2" destOrd="0" presId="urn:microsoft.com/office/officeart/2005/8/layout/pList2"/>
    <dgm:cxn modelId="{1B5C28B0-33E2-4EB7-9968-C8654E000383}" type="presParOf" srcId="{9DFFC3A7-DDAD-460E-8D10-731103D41F7F}" destId="{B743FB01-AE5B-4B84-87D2-FD57C2A452C1}" srcOrd="5" destOrd="0" presId="urn:microsoft.com/office/officeart/2005/8/layout/pList2"/>
    <dgm:cxn modelId="{FC7AA32A-ADD7-45BE-B594-E11DDD5E0F2E}" type="presParOf" srcId="{9DFFC3A7-DDAD-460E-8D10-731103D41F7F}" destId="{4D3E85B6-74AD-4040-AE03-B29674AEF92A}" srcOrd="6" destOrd="0" presId="urn:microsoft.com/office/officeart/2005/8/layout/pList2"/>
    <dgm:cxn modelId="{9271BB11-339E-4799-A6BF-1EEF0DF8BEE2}" type="presParOf" srcId="{4D3E85B6-74AD-4040-AE03-B29674AEF92A}" destId="{391ECB1E-1774-4E6A-9492-999958E4913D}" srcOrd="0" destOrd="0" presId="urn:microsoft.com/office/officeart/2005/8/layout/pList2"/>
    <dgm:cxn modelId="{5B2B09BA-5993-455B-9E19-DFEB2A1708FD}" type="presParOf" srcId="{4D3E85B6-74AD-4040-AE03-B29674AEF92A}" destId="{05992602-E2C0-4102-9257-01DD149EABEE}" srcOrd="1" destOrd="0" presId="urn:microsoft.com/office/officeart/2005/8/layout/pList2"/>
    <dgm:cxn modelId="{41E6B9F3-4868-4EB0-9F6F-B7FF55B656E0}" type="presParOf" srcId="{4D3E85B6-74AD-4040-AE03-B29674AEF92A}" destId="{1B2C6D71-5FF1-47E3-9743-36E9543657B5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C97D9E-DA41-4982-BF9B-827C5366E2EB}">
      <dsp:nvSpPr>
        <dsp:cNvPr id="0" name=""/>
        <dsp:cNvSpPr/>
      </dsp:nvSpPr>
      <dsp:spPr>
        <a:xfrm>
          <a:off x="0" y="54524"/>
          <a:ext cx="6492875" cy="93015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/>
            <a:t>Architecture</a:t>
          </a:r>
          <a:endParaRPr lang="en-US" sz="3000" kern="1200" dirty="0"/>
        </a:p>
      </dsp:txBody>
      <dsp:txXfrm>
        <a:off x="45406" y="99930"/>
        <a:ext cx="6402063" cy="839338"/>
      </dsp:txXfrm>
    </dsp:sp>
    <dsp:sp modelId="{0EE378F0-048F-44A4-9E09-A04AD2B65DE8}">
      <dsp:nvSpPr>
        <dsp:cNvPr id="0" name=""/>
        <dsp:cNvSpPr/>
      </dsp:nvSpPr>
      <dsp:spPr>
        <a:xfrm>
          <a:off x="0" y="1071074"/>
          <a:ext cx="6492875" cy="93015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Tools</a:t>
          </a:r>
        </a:p>
      </dsp:txBody>
      <dsp:txXfrm>
        <a:off x="45406" y="1116480"/>
        <a:ext cx="6402063" cy="839338"/>
      </dsp:txXfrm>
    </dsp:sp>
    <dsp:sp modelId="{446C3189-5C8C-429F-A36F-D3C2B1EC842B}">
      <dsp:nvSpPr>
        <dsp:cNvPr id="0" name=""/>
        <dsp:cNvSpPr/>
      </dsp:nvSpPr>
      <dsp:spPr>
        <a:xfrm>
          <a:off x="0" y="2087625"/>
          <a:ext cx="6492875" cy="93015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Project Plan</a:t>
          </a:r>
        </a:p>
      </dsp:txBody>
      <dsp:txXfrm>
        <a:off x="45406" y="2133031"/>
        <a:ext cx="6402063" cy="839338"/>
      </dsp:txXfrm>
    </dsp:sp>
    <dsp:sp modelId="{EA6859AC-B37C-4B89-B891-7CA3B02FE56C}">
      <dsp:nvSpPr>
        <dsp:cNvPr id="0" name=""/>
        <dsp:cNvSpPr/>
      </dsp:nvSpPr>
      <dsp:spPr>
        <a:xfrm>
          <a:off x="0" y="3104175"/>
          <a:ext cx="6492875" cy="93015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Roles</a:t>
          </a:r>
        </a:p>
      </dsp:txBody>
      <dsp:txXfrm>
        <a:off x="45406" y="3149581"/>
        <a:ext cx="6402063" cy="839338"/>
      </dsp:txXfrm>
    </dsp:sp>
    <dsp:sp modelId="{D7B8BDD3-83F6-420F-B71C-E224C7792332}">
      <dsp:nvSpPr>
        <dsp:cNvPr id="0" name=""/>
        <dsp:cNvSpPr/>
      </dsp:nvSpPr>
      <dsp:spPr>
        <a:xfrm>
          <a:off x="0" y="4120725"/>
          <a:ext cx="6492875" cy="93015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000" kern="1200" dirty="0"/>
            <a:t>Paper draft</a:t>
          </a:r>
          <a:endParaRPr lang="en-US" sz="3000" kern="1200" dirty="0"/>
        </a:p>
      </dsp:txBody>
      <dsp:txXfrm>
        <a:off x="45406" y="4166131"/>
        <a:ext cx="6402063" cy="8393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92FD9-9F12-493D-AC79-E5F680332CCA}">
      <dsp:nvSpPr>
        <dsp:cNvPr id="0" name=""/>
        <dsp:cNvSpPr/>
      </dsp:nvSpPr>
      <dsp:spPr>
        <a:xfrm>
          <a:off x="0" y="0"/>
          <a:ext cx="10083800" cy="2388870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7BEFAE-0DDB-4AB8-A3C6-5B79F24CAE4D}">
      <dsp:nvSpPr>
        <dsp:cNvPr id="0" name=""/>
        <dsp:cNvSpPr/>
      </dsp:nvSpPr>
      <dsp:spPr>
        <a:xfrm>
          <a:off x="305290" y="318516"/>
          <a:ext cx="2203073" cy="1751838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l="-12000" r="-12000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7B210F-A6FC-4B0E-A345-00F9B03AC54F}">
      <dsp:nvSpPr>
        <dsp:cNvPr id="0" name=""/>
        <dsp:cNvSpPr/>
      </dsp:nvSpPr>
      <dsp:spPr>
        <a:xfrm rot="10800000">
          <a:off x="305290" y="2388869"/>
          <a:ext cx="2203073" cy="2919730"/>
        </a:xfrm>
        <a:prstGeom prst="round2SameRect">
          <a:avLst>
            <a:gd name="adj1" fmla="val 10500"/>
            <a:gd name="adj2" fmla="val 0"/>
          </a:avLst>
        </a:prstGeom>
        <a:solidFill>
          <a:schemeClr val="tx1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kern="1200" dirty="0" err="1"/>
            <a:t>Jeong</a:t>
          </a:r>
          <a:r>
            <a:rPr lang="en-US" altLang="ko-KR" sz="2000" kern="1200" baseline="0" dirty="0"/>
            <a:t> </a:t>
          </a:r>
          <a:r>
            <a:rPr lang="en-US" altLang="ko-KR" sz="2000" kern="1200" baseline="0" dirty="0" err="1"/>
            <a:t>Jaehun</a:t>
          </a:r>
          <a:endParaRPr lang="ko-KR" altLang="en-US" sz="20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Team Leader</a:t>
          </a:r>
          <a:endParaRPr lang="ko-KR" altLang="en-US" sz="16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Implementing DB of demo game</a:t>
          </a:r>
          <a:endParaRPr lang="ko-KR" altLang="en-US" sz="16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Extracting and storing log data</a:t>
          </a:r>
          <a:endParaRPr lang="ko-KR" altLang="en-US" sz="1600" kern="1200" dirty="0"/>
        </a:p>
      </dsp:txBody>
      <dsp:txXfrm rot="10800000">
        <a:off x="373042" y="2388869"/>
        <a:ext cx="2067569" cy="2851978"/>
      </dsp:txXfrm>
    </dsp:sp>
    <dsp:sp modelId="{DAD41EF5-9255-4D84-8006-04F73393413B}">
      <dsp:nvSpPr>
        <dsp:cNvPr id="0" name=""/>
        <dsp:cNvSpPr/>
      </dsp:nvSpPr>
      <dsp:spPr>
        <a:xfrm>
          <a:off x="2728672" y="318516"/>
          <a:ext cx="2203073" cy="1751838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l="-4000" r="-4000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04C185-5122-4DEB-BD03-C5879672BE05}">
      <dsp:nvSpPr>
        <dsp:cNvPr id="0" name=""/>
        <dsp:cNvSpPr/>
      </dsp:nvSpPr>
      <dsp:spPr>
        <a:xfrm rot="10800000">
          <a:off x="2728672" y="2388869"/>
          <a:ext cx="2203073" cy="2919730"/>
        </a:xfrm>
        <a:prstGeom prst="round2SameRect">
          <a:avLst>
            <a:gd name="adj1" fmla="val 10500"/>
            <a:gd name="adj2" fmla="val 0"/>
          </a:avLst>
        </a:prstGeom>
        <a:solidFill>
          <a:schemeClr val="tx1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kern="1200" dirty="0"/>
            <a:t>Won </a:t>
          </a:r>
          <a:r>
            <a:rPr lang="en-US" altLang="ko-KR" sz="2000" kern="1200" dirty="0" err="1"/>
            <a:t>Eungho</a:t>
          </a:r>
          <a:endParaRPr lang="ko-KR" altLang="en-US" sz="20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Monitoring Blockchain System</a:t>
          </a:r>
          <a:endParaRPr lang="ko-KR" altLang="en-US" sz="16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Implementing contraction of Blockchain</a:t>
          </a:r>
          <a:endParaRPr lang="ko-KR" altLang="en-US" sz="1600" kern="1200" dirty="0"/>
        </a:p>
      </dsp:txBody>
      <dsp:txXfrm rot="10800000">
        <a:off x="2796424" y="2388869"/>
        <a:ext cx="2067569" cy="2851978"/>
      </dsp:txXfrm>
    </dsp:sp>
    <dsp:sp modelId="{CAF6763C-7BB1-44AB-A8F3-318D07860563}">
      <dsp:nvSpPr>
        <dsp:cNvPr id="0" name=""/>
        <dsp:cNvSpPr/>
      </dsp:nvSpPr>
      <dsp:spPr>
        <a:xfrm>
          <a:off x="5152053" y="318516"/>
          <a:ext cx="2203073" cy="1751838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t="-12000" b="-12000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B3277D-EBA5-4986-B038-78F55D225A47}">
      <dsp:nvSpPr>
        <dsp:cNvPr id="0" name=""/>
        <dsp:cNvSpPr/>
      </dsp:nvSpPr>
      <dsp:spPr>
        <a:xfrm rot="10800000">
          <a:off x="5152053" y="2388869"/>
          <a:ext cx="2203073" cy="2919730"/>
        </a:xfrm>
        <a:prstGeom prst="round2SameRect">
          <a:avLst>
            <a:gd name="adj1" fmla="val 10500"/>
            <a:gd name="adj2" fmla="val 0"/>
          </a:avLst>
        </a:prstGeom>
        <a:solidFill>
          <a:schemeClr val="tx1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kern="1200" dirty="0" err="1"/>
            <a:t>Seo</a:t>
          </a:r>
          <a:r>
            <a:rPr lang="en-US" altLang="ko-KR" sz="2000" kern="1200" dirty="0"/>
            <a:t> </a:t>
          </a:r>
          <a:r>
            <a:rPr lang="en-US" altLang="ko-KR" sz="2000" kern="1200" dirty="0" err="1"/>
            <a:t>Changho</a:t>
          </a:r>
          <a:endParaRPr lang="ko-KR" altLang="en-US" sz="20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Implementing and managing of Server</a:t>
          </a:r>
          <a:endParaRPr lang="ko-KR" altLang="en-US" sz="16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Implementing and managing of System</a:t>
          </a:r>
          <a:endParaRPr lang="ko-KR" altLang="en-US" sz="1600" kern="1200" dirty="0"/>
        </a:p>
      </dsp:txBody>
      <dsp:txXfrm rot="10800000">
        <a:off x="5219805" y="2388869"/>
        <a:ext cx="2067569" cy="2851978"/>
      </dsp:txXfrm>
    </dsp:sp>
    <dsp:sp modelId="{1B2C6D71-5FF1-47E3-9743-36E9543657B5}">
      <dsp:nvSpPr>
        <dsp:cNvPr id="0" name=""/>
        <dsp:cNvSpPr/>
      </dsp:nvSpPr>
      <dsp:spPr>
        <a:xfrm>
          <a:off x="7575435" y="318516"/>
          <a:ext cx="2203073" cy="1751838"/>
        </a:xfrm>
        <a:prstGeom prst="roundRect">
          <a:avLst>
            <a:gd name="adj" fmla="val 10000"/>
          </a:avLst>
        </a:prstGeom>
        <a:solidFill>
          <a:schemeClr val="dk2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1ECB1E-1774-4E6A-9492-999958E4913D}">
      <dsp:nvSpPr>
        <dsp:cNvPr id="0" name=""/>
        <dsp:cNvSpPr/>
      </dsp:nvSpPr>
      <dsp:spPr>
        <a:xfrm rot="10800000">
          <a:off x="7575435" y="2388869"/>
          <a:ext cx="2203073" cy="2919730"/>
        </a:xfrm>
        <a:prstGeom prst="round2SameRect">
          <a:avLst>
            <a:gd name="adj1" fmla="val 10500"/>
            <a:gd name="adj2" fmla="val 0"/>
          </a:avLst>
        </a:prstGeom>
        <a:solidFill>
          <a:schemeClr val="tx1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kern="1200" dirty="0"/>
            <a:t>Noh </a:t>
          </a:r>
          <a:r>
            <a:rPr lang="en-US" altLang="ko-KR" sz="2000" kern="1200" dirty="0" err="1"/>
            <a:t>Kyunghwan</a:t>
          </a:r>
          <a:endParaRPr lang="ko-KR" altLang="en-US" sz="20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Designing and Implementing demo game</a:t>
          </a:r>
          <a:endParaRPr lang="ko-KR" altLang="en-US" sz="16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Testing</a:t>
          </a:r>
          <a:endParaRPr lang="ko-KR" altLang="en-US" sz="1600" kern="1200" dirty="0"/>
        </a:p>
      </dsp:txBody>
      <dsp:txXfrm rot="10800000">
        <a:off x="7643187" y="2388869"/>
        <a:ext cx="2067569" cy="28519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28BFF2-4C41-4B7F-8102-CBA4D466F08F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614261-6578-4B7C-ABDB-A354F5DAD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750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 준비 시스템 개요도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역할분담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면담사진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논문 초안 및 계획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10p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14261-6578-4B7C-ABDB-A354F5DADBB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675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14261-6578-4B7C-ABDB-A354F5DADBB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025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14261-6578-4B7C-ABDB-A354F5DADBB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201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14261-6578-4B7C-ABDB-A354F5DADBB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857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유니티 게임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인벤토리 구현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서버 구현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로그 추출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로그 트랜잭션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게임 동작 테스팅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프라이빗</a:t>
            </a:r>
            <a:r>
              <a:rPr lang="ko-KR" altLang="en-US" dirty="0"/>
              <a:t> 블록체인 구현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트랜잭션 확인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14261-6578-4B7C-ABDB-A354F5DADBB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18549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14261-6578-4B7C-ABDB-A354F5DADBB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6086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14261-6578-4B7C-ABDB-A354F5DADBB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0094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14261-6578-4B7C-ABDB-A354F5DADBB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00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F76DA6-8732-4532-A8EB-F0D600BC1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1896DB-C5D6-4D9B-9D27-DA3485E60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05950-103F-4591-A2C6-D186385B9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9CCE0F-FA38-4003-BDE4-27AADF53C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2C1E4-E063-405C-90E4-58A310842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5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F7268-D297-4DAF-8B07-864B15A83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32946A-D17C-4D1B-ABEB-7223852FB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F63726-1F6E-49B0-99FD-154F75F19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DFD35D-D6FC-4B87-BC6B-AE0C4B3E2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B7AC36-92A7-4676-A40E-1189A361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844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5F482D-DE01-4CB2-B4DD-97E2F25C08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982624-FD70-4207-9058-125EB32C1E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DBE016-D9CD-422F-B66F-98079B9A5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D9155E-EEFB-40F8-8DEA-75EFCE949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0DC1A0-BB61-47E2-93F3-94273190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35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0A544F-6236-42DF-A187-D3C4FE8A4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EA5256-B17E-4E4B-A243-A8FA4961E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E2B97B-524B-43EA-B146-8C3303108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0F89D7-CC86-47E3-95A2-27EA22BE2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092CE7-38AE-4476-BECC-32640EC3A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631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391248-4D0D-468C-9026-33A5197E5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A330CF-A879-4EDC-A1D0-EB4EB8E7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58BC67-C3E4-44C6-848F-2203EE19A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137E09-0D6F-4788-9D2C-003327D3F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B13F3E-A84A-44A0-9C56-056C6D31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550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AC9BFC-B165-46AD-A040-D56558733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035C4-9000-48CD-9C9E-7490F47067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536E5E-31C1-45AC-A90A-868A7F2C1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10ED2B-273A-404A-A1BC-74B54FC1A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BCE8C8-0EFF-4C97-8D7D-DD5DACAC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28C059-3C0F-4FE5-B272-FD7D56AE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80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B5230-A62C-487F-8219-40285C0C7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40AF47-A837-48F7-86B2-A44A137EC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7D90D8-35EC-4459-958E-E53C7A53B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EFA19DB-4C92-4275-B5BD-2FC62C38C0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761C8D-DD07-42FA-A624-1B6D72BD20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F362A8-D118-42C8-856E-B0A783092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98EDED-B6A2-4B1D-98A0-E53FD380A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C3B72BA-95B3-41A1-8D4A-2C2BC9B54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4102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DA0A73-CB5A-4822-BC17-3F9114378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01645A-4016-4865-B351-D71109358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3349E3-4B40-4380-BD2E-381FFB5FD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7DCF6A1-B040-42B7-90E2-F2153EAC5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136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C45D920-3D31-4AE1-9BEA-5240B8231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E99E43C-28FB-475F-93EC-5974AC883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679647-6C9A-40B9-95F7-3D255E7A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211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65718E-E07C-451C-A7F5-3CA1424DA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D3FECD-E141-4C7A-B82C-B09E56544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3BD274-E5D3-4070-8820-45C91F16E5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E26DA4-6E1A-486A-9367-34CF9EE5F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17D5BB-C8AE-4088-868A-30A56554A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F23A44-5369-4949-BD31-302B2FC0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9306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A817D6-CA0F-4127-9A89-CC9E6CBA1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C93F6CF-5073-4425-82B2-6E6114E03F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107E57-B0BD-4BE4-8489-C009254CE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C40F69-1082-4AF6-8A8F-ABD2F25D7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9E71D5-DB94-48B4-85A2-263FD4B82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E35B7C-76BD-460F-9B05-BE063C2D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670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9783BA-8769-4B7C-8CE4-CD00E203E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EBBD03-FE6C-41BE-97B2-D5B1C089C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3F8966-2B28-4644-9A91-44483FF493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EFEFC-5860-4B52-8BA2-A649A5F7E0D4}" type="datetimeFigureOut">
              <a:rPr lang="ko-KR" altLang="en-US" smtClean="0"/>
              <a:t>2018-09-18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2DC8B2-6E51-4DA8-9050-7D592DF5F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A9A7B0-F1BF-4747-AA49-F9B49E2D1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999399-B841-46A7-AAAE-4132A618A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3207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4.svg"/><Relationship Id="rId12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3.svg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svg"/><Relationship Id="rId15" Type="http://schemas.openxmlformats.org/officeDocument/2006/relationships/image" Target="../media/image12.png"/><Relationship Id="rId10" Type="http://schemas.openxmlformats.org/officeDocument/2006/relationships/image" Target="../media/image7.sv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23207CC6-EAA1-4BFF-A48A-DECAD8972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460A84D-315F-4642-8F78-DB19A36A4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/>
            <a:br>
              <a:rPr lang="en-US" altLang="ko-KR" sz="4200" dirty="0"/>
            </a:br>
            <a:r>
              <a:rPr lang="en-US" altLang="ko-KR" sz="4200" dirty="0"/>
              <a:t>Implementation of Item Management System in Online Games using Blockchain Technology</a:t>
            </a:r>
            <a:endParaRPr lang="ko-KR" altLang="en-US" sz="42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E37161-9CC4-42FD-97B7-955F6812F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800" dirty="0"/>
              <a:t>4</a:t>
            </a:r>
            <a:r>
              <a:rPr lang="ko-KR" altLang="en-US" sz="800" dirty="0"/>
              <a:t>조</a:t>
            </a:r>
            <a:endParaRPr lang="en-US" altLang="ko-KR" sz="800" dirty="0"/>
          </a:p>
          <a:p>
            <a:pPr algn="l"/>
            <a:r>
              <a:rPr lang="en-US" altLang="ko-KR" sz="800" dirty="0"/>
              <a:t>2014105085 </a:t>
            </a:r>
            <a:r>
              <a:rPr lang="ko-KR" altLang="en-US" sz="800" dirty="0"/>
              <a:t>정재훈</a:t>
            </a:r>
            <a:endParaRPr lang="en-US" altLang="ko-KR" sz="800" dirty="0"/>
          </a:p>
          <a:p>
            <a:pPr algn="l"/>
            <a:r>
              <a:rPr lang="en-US" altLang="ko-KR" sz="800" dirty="0"/>
              <a:t>2014105061 </a:t>
            </a:r>
            <a:r>
              <a:rPr lang="ko-KR" altLang="en-US" sz="800" dirty="0" err="1"/>
              <a:t>원응호</a:t>
            </a:r>
            <a:endParaRPr lang="en-US" altLang="ko-KR" sz="800" dirty="0"/>
          </a:p>
          <a:p>
            <a:pPr algn="l"/>
            <a:r>
              <a:rPr lang="en-US" altLang="ko-KR" sz="800" dirty="0"/>
              <a:t>2014105044 </a:t>
            </a:r>
            <a:r>
              <a:rPr lang="ko-KR" altLang="en-US" sz="800" dirty="0"/>
              <a:t>서창호</a:t>
            </a:r>
            <a:endParaRPr lang="en-US" altLang="ko-KR" sz="800" dirty="0"/>
          </a:p>
          <a:p>
            <a:pPr algn="l"/>
            <a:r>
              <a:rPr lang="en-US" altLang="ko-KR" sz="800" dirty="0"/>
              <a:t>2014105030  </a:t>
            </a:r>
            <a:r>
              <a:rPr lang="ko-KR" altLang="en-US" sz="800" dirty="0" err="1"/>
              <a:t>노경환</a:t>
            </a:r>
            <a:endParaRPr lang="en-US" altLang="ko-KR" sz="800" dirty="0"/>
          </a:p>
          <a:p>
            <a:pPr algn="l"/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351108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9630"/>
    </mc:Choice>
    <mc:Fallback xmlns="">
      <p:transition spd="slow" advTm="1963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29F8C183-6B25-4189-A7B5-09A0816BD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altLang="ko-KR" sz="4000">
                <a:solidFill>
                  <a:srgbClr val="FFFFFF"/>
                </a:solidFill>
              </a:rPr>
              <a:t>Index</a:t>
            </a:r>
            <a:endParaRPr lang="ko-KR" altLang="en-US" sz="4000">
              <a:solidFill>
                <a:srgbClr val="FFFFFF"/>
              </a:solidFill>
            </a:endParaRPr>
          </a:p>
        </p:txBody>
      </p:sp>
      <p:graphicFrame>
        <p:nvGraphicFramePr>
          <p:cNvPr id="20" name="내용 개체 틀 2">
            <a:extLst>
              <a:ext uri="{FF2B5EF4-FFF2-40B4-BE49-F238E27FC236}">
                <a16:creationId xmlns:a16="http://schemas.microsoft.com/office/drawing/2014/main" id="{E67E503A-F47E-4E8C-BEFA-5C55D6105C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843225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8894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38"/>
    </mc:Choice>
    <mc:Fallback xmlns="">
      <p:transition spd="slow" advTm="2333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BE52016-BC23-4290-AAA1-0EC92DE8B6FE}"/>
              </a:ext>
            </a:extLst>
          </p:cNvPr>
          <p:cNvGrpSpPr/>
          <p:nvPr/>
        </p:nvGrpSpPr>
        <p:grpSpPr>
          <a:xfrm>
            <a:off x="1501774" y="1384000"/>
            <a:ext cx="9204326" cy="4307161"/>
            <a:chOff x="1501774" y="1384000"/>
            <a:chExt cx="9204326" cy="4307161"/>
          </a:xfrm>
        </p:grpSpPr>
        <p:pic>
          <p:nvPicPr>
            <p:cNvPr id="9" name="그래픽 8" descr="컴퓨터">
              <a:extLst>
                <a:ext uri="{FF2B5EF4-FFF2-40B4-BE49-F238E27FC236}">
                  <a16:creationId xmlns:a16="http://schemas.microsoft.com/office/drawing/2014/main" id="{5F6348B2-2413-4464-80E2-D0070871F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247044" y="1384000"/>
              <a:ext cx="914400" cy="914400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2ABDC93-CC54-496C-8F4E-DD70C91D61CC}"/>
                </a:ext>
              </a:extLst>
            </p:cNvPr>
            <p:cNvSpPr/>
            <p:nvPr/>
          </p:nvSpPr>
          <p:spPr>
            <a:xfrm>
              <a:off x="3479799" y="2963334"/>
              <a:ext cx="1634067" cy="112606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GAME</a:t>
              </a:r>
              <a:endParaRPr lang="ko-KR" altLang="en-US" dirty="0"/>
            </a:p>
          </p:txBody>
        </p:sp>
        <p:pic>
          <p:nvPicPr>
            <p:cNvPr id="7" name="그래픽 6" descr="컴퓨터">
              <a:extLst>
                <a:ext uri="{FF2B5EF4-FFF2-40B4-BE49-F238E27FC236}">
                  <a16:creationId xmlns:a16="http://schemas.microsoft.com/office/drawing/2014/main" id="{DD6F8D13-5E46-4551-880F-9F27B0A256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727201" y="4172981"/>
              <a:ext cx="914400" cy="914400"/>
            </a:xfrm>
            <a:prstGeom prst="rect">
              <a:avLst/>
            </a:prstGeom>
          </p:spPr>
        </p:pic>
        <p:pic>
          <p:nvPicPr>
            <p:cNvPr id="10" name="그래픽 9" descr="컴퓨터">
              <a:extLst>
                <a:ext uri="{FF2B5EF4-FFF2-40B4-BE49-F238E27FC236}">
                  <a16:creationId xmlns:a16="http://schemas.microsoft.com/office/drawing/2014/main" id="{647EF472-42C8-4F7C-9EA1-3A838DC82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791700" y="3265725"/>
              <a:ext cx="914400" cy="914400"/>
            </a:xfrm>
            <a:prstGeom prst="rect">
              <a:avLst/>
            </a:prstGeom>
          </p:spPr>
        </p:pic>
        <p:pic>
          <p:nvPicPr>
            <p:cNvPr id="11" name="그래픽 10" descr="컴퓨터">
              <a:extLst>
                <a:ext uri="{FF2B5EF4-FFF2-40B4-BE49-F238E27FC236}">
                  <a16:creationId xmlns:a16="http://schemas.microsoft.com/office/drawing/2014/main" id="{819EC574-1741-4271-A09E-B9A75D981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224025" y="4776761"/>
              <a:ext cx="914400" cy="914400"/>
            </a:xfrm>
            <a:prstGeom prst="rect">
              <a:avLst/>
            </a:prstGeom>
          </p:spPr>
        </p:pic>
        <p:pic>
          <p:nvPicPr>
            <p:cNvPr id="12" name="그래픽 11" descr="컴퓨터">
              <a:extLst>
                <a:ext uri="{FF2B5EF4-FFF2-40B4-BE49-F238E27FC236}">
                  <a16:creationId xmlns:a16="http://schemas.microsoft.com/office/drawing/2014/main" id="{5A5F99F4-B36B-4AEA-8813-B5A2AF6FD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727201" y="1912144"/>
              <a:ext cx="914400" cy="914400"/>
            </a:xfrm>
            <a:prstGeom prst="rect">
              <a:avLst/>
            </a:prstGeom>
          </p:spPr>
        </p:pic>
        <p:pic>
          <p:nvPicPr>
            <p:cNvPr id="14" name="그래픽 13" descr="문서">
              <a:extLst>
                <a:ext uri="{FF2B5EF4-FFF2-40B4-BE49-F238E27FC236}">
                  <a16:creationId xmlns:a16="http://schemas.microsoft.com/office/drawing/2014/main" id="{E70B150A-E207-4503-B177-3D705EF4A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096000" y="3094567"/>
              <a:ext cx="914400" cy="914400"/>
            </a:xfrm>
            <a:prstGeom prst="rect">
              <a:avLst/>
            </a:prstGeom>
          </p:spPr>
        </p:pic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EDF3BC6A-81F2-4C82-A1BA-2BBC867BD4DD}"/>
                </a:ext>
              </a:extLst>
            </p:cNvPr>
            <p:cNvCxnSpPr>
              <a:endCxn id="14" idx="1"/>
            </p:cNvCxnSpPr>
            <p:nvPr/>
          </p:nvCxnSpPr>
          <p:spPr>
            <a:xfrm>
              <a:off x="5198533" y="3539067"/>
              <a:ext cx="897467" cy="1270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A27E4322-ACCE-4B5E-BD9C-E2B655389D4F}"/>
                </a:ext>
              </a:extLst>
            </p:cNvPr>
            <p:cNvCxnSpPr/>
            <p:nvPr/>
          </p:nvCxnSpPr>
          <p:spPr>
            <a:xfrm>
              <a:off x="7023099" y="3551767"/>
              <a:ext cx="897467" cy="1270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2963C15-8C8A-400D-978F-4030429612F9}"/>
                </a:ext>
              </a:extLst>
            </p:cNvPr>
            <p:cNvSpPr/>
            <p:nvPr/>
          </p:nvSpPr>
          <p:spPr>
            <a:xfrm>
              <a:off x="6197597" y="4090485"/>
              <a:ext cx="783168" cy="53969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LOG</a:t>
              </a:r>
              <a:endParaRPr lang="ko-KR" altLang="en-US" dirty="0"/>
            </a:p>
          </p:txBody>
        </p:sp>
        <p:pic>
          <p:nvPicPr>
            <p:cNvPr id="2050" name="Picture 2" descr="ethereumì ëí ì´ë¯¸ì§ ê²ìê²°ê³¼">
              <a:extLst>
                <a:ext uri="{FF2B5EF4-FFF2-40B4-BE49-F238E27FC236}">
                  <a16:creationId xmlns:a16="http://schemas.microsoft.com/office/drawing/2014/main" id="{A9A3E8F0-D683-4E16-AD99-85BB55E934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69767" y="2909438"/>
              <a:ext cx="796434" cy="12973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080EF5E0-FDD1-493B-ACFE-032D60B88B0F}"/>
                </a:ext>
              </a:extLst>
            </p:cNvPr>
            <p:cNvCxnSpPr>
              <a:cxnSpLocks/>
            </p:cNvCxnSpPr>
            <p:nvPr/>
          </p:nvCxnSpPr>
          <p:spPr>
            <a:xfrm>
              <a:off x="2719917" y="2192707"/>
              <a:ext cx="668866" cy="570999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C191FA3A-7A6F-4F4B-B441-F4392A5BAE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7649" y="4206796"/>
              <a:ext cx="601134" cy="60004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74D0F85-A9D4-4145-AA2B-3072ADD3D05B}"/>
                </a:ext>
              </a:extLst>
            </p:cNvPr>
            <p:cNvSpPr/>
            <p:nvPr/>
          </p:nvSpPr>
          <p:spPr>
            <a:xfrm>
              <a:off x="1501776" y="2826544"/>
              <a:ext cx="1365250" cy="53969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User</a:t>
              </a:r>
              <a:r>
                <a:rPr lang="ko-KR" altLang="en-US" dirty="0"/>
                <a:t> </a:t>
              </a:r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C8A60F5-F97E-4C18-8A99-AF1A95988556}"/>
                </a:ext>
              </a:extLst>
            </p:cNvPr>
            <p:cNvSpPr/>
            <p:nvPr/>
          </p:nvSpPr>
          <p:spPr>
            <a:xfrm>
              <a:off x="1501774" y="5151465"/>
              <a:ext cx="1365250" cy="53969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User</a:t>
              </a:r>
              <a:r>
                <a:rPr lang="ko-KR" altLang="en-US" dirty="0"/>
                <a:t> </a:t>
              </a:r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5CC5471A-E430-479F-832C-F3BF531FB2A1}"/>
                </a:ext>
              </a:extLst>
            </p:cNvPr>
            <p:cNvCxnSpPr>
              <a:cxnSpLocks/>
            </p:cNvCxnSpPr>
            <p:nvPr/>
          </p:nvCxnSpPr>
          <p:spPr>
            <a:xfrm>
              <a:off x="9109568" y="3564467"/>
              <a:ext cx="542432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0C5713F6-A200-456B-A638-882476ACF7CE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296768" y="4535627"/>
              <a:ext cx="542432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C04A41C0-3912-49B9-B871-02BF812E9E76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8296768" y="2579806"/>
              <a:ext cx="542432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49" name="그래픽 2048" descr="링크">
              <a:extLst>
                <a:ext uri="{FF2B5EF4-FFF2-40B4-BE49-F238E27FC236}">
                  <a16:creationId xmlns:a16="http://schemas.microsoft.com/office/drawing/2014/main" id="{7B8CB599-5686-4296-AC05-FCBB31FA7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4833801">
              <a:off x="9069318" y="4104207"/>
              <a:ext cx="914400" cy="914400"/>
            </a:xfrm>
            <a:prstGeom prst="rect">
              <a:avLst/>
            </a:prstGeom>
          </p:spPr>
        </p:pic>
        <p:pic>
          <p:nvPicPr>
            <p:cNvPr id="42" name="그래픽 41" descr="링크">
              <a:extLst>
                <a:ext uri="{FF2B5EF4-FFF2-40B4-BE49-F238E27FC236}">
                  <a16:creationId xmlns:a16="http://schemas.microsoft.com/office/drawing/2014/main" id="{E5CEEA62-DEA8-4045-B224-A7F60AB8AD5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004310">
              <a:off x="9069318" y="2239022"/>
              <a:ext cx="914400" cy="914400"/>
            </a:xfrm>
            <a:prstGeom prst="rect">
              <a:avLst/>
            </a:prstGeom>
          </p:spPr>
        </p:pic>
      </p:grpSp>
      <p:sp>
        <p:nvSpPr>
          <p:cNvPr id="29" name="제목 1">
            <a:extLst>
              <a:ext uri="{FF2B5EF4-FFF2-40B4-BE49-F238E27FC236}">
                <a16:creationId xmlns:a16="http://schemas.microsoft.com/office/drawing/2014/main" id="{E64B3D76-6BA4-4ABF-9AB4-5F64C9EB5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43"/>
            <a:ext cx="12192000" cy="1053924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5400" dirty="0">
                <a:solidFill>
                  <a:schemeClr val="bg1"/>
                </a:solidFill>
              </a:rPr>
              <a:t> Architecture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12CF0B3-C2D6-4255-9183-E36D8A34181D}"/>
              </a:ext>
            </a:extLst>
          </p:cNvPr>
          <p:cNvGrpSpPr/>
          <p:nvPr/>
        </p:nvGrpSpPr>
        <p:grpSpPr>
          <a:xfrm>
            <a:off x="904373" y="1060467"/>
            <a:ext cx="10383253" cy="5525013"/>
            <a:chOff x="904373" y="1086995"/>
            <a:chExt cx="10383253" cy="5525013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33CF8553-8C8A-440B-84F5-F0BE519D1638}"/>
                </a:ext>
              </a:extLst>
            </p:cNvPr>
            <p:cNvGrpSpPr/>
            <p:nvPr/>
          </p:nvGrpSpPr>
          <p:grpSpPr>
            <a:xfrm>
              <a:off x="904373" y="1726203"/>
              <a:ext cx="10383253" cy="4885805"/>
              <a:chOff x="457200" y="1405469"/>
              <a:chExt cx="11353800" cy="5342493"/>
            </a:xfrm>
          </p:grpSpPr>
          <p:pic>
            <p:nvPicPr>
              <p:cNvPr id="46" name="Picture 2" descr="ì ëí°ì ëí ì´ë¯¸ì§ ê²ìê²°ê³¼">
                <a:extLst>
                  <a:ext uri="{FF2B5EF4-FFF2-40B4-BE49-F238E27FC236}">
                    <a16:creationId xmlns:a16="http://schemas.microsoft.com/office/drawing/2014/main" id="{77A6358D-37FD-4A1B-B22B-5D1F52CDD7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71602" y="5104680"/>
                <a:ext cx="4393048" cy="15924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7" name="Picture 2" descr="ì¸ë²¤í ë¦¬ì ëí ì´ë¯¸ì§ ê²ìê²°ê³¼">
                <a:extLst>
                  <a:ext uri="{FF2B5EF4-FFF2-40B4-BE49-F238E27FC236}">
                    <a16:creationId xmlns:a16="http://schemas.microsoft.com/office/drawing/2014/main" id="{4516A460-6A12-4916-B2C7-6E96FCCD46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850" t="25000" r="31781" b="20262"/>
              <a:stretch/>
            </p:blipFill>
            <p:spPr bwMode="auto">
              <a:xfrm>
                <a:off x="838201" y="1608548"/>
                <a:ext cx="3685674" cy="33367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8" name="그래픽 47" descr="칼">
                <a:extLst>
                  <a:ext uri="{FF2B5EF4-FFF2-40B4-BE49-F238E27FC236}">
                    <a16:creationId xmlns:a16="http://schemas.microsoft.com/office/drawing/2014/main" id="{1D84FBB9-789E-4CC8-872C-25925A6B2E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5638800" y="18693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9" name="그래픽 48" descr="동전">
                <a:extLst>
                  <a:ext uri="{FF2B5EF4-FFF2-40B4-BE49-F238E27FC236}">
                    <a16:creationId xmlns:a16="http://schemas.microsoft.com/office/drawing/2014/main" id="{0CF19F67-6572-430C-8D93-B4B41041A5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tretch>
                <a:fillRect/>
              </a:stretch>
            </p:blipFill>
            <p:spPr>
              <a:xfrm>
                <a:off x="5638800" y="385639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50" name="Picture 2" descr="ì¸ë²¤í ë¦¬ì ëí ì´ë¯¸ì§ ê²ìê²°ê³¼">
                <a:extLst>
                  <a:ext uri="{FF2B5EF4-FFF2-40B4-BE49-F238E27FC236}">
                    <a16:creationId xmlns:a16="http://schemas.microsoft.com/office/drawing/2014/main" id="{B6226812-A449-4C40-81EE-A5CC6A9A63D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850" t="25000" r="31781" b="20262"/>
              <a:stretch/>
            </p:blipFill>
            <p:spPr bwMode="auto">
              <a:xfrm>
                <a:off x="7668126" y="1621055"/>
                <a:ext cx="3685674" cy="33367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BBA92870-5371-40E3-BE15-11E6D6673FA4}"/>
                  </a:ext>
                </a:extLst>
              </p:cNvPr>
              <p:cNvSpPr/>
              <p:nvPr/>
            </p:nvSpPr>
            <p:spPr>
              <a:xfrm>
                <a:off x="3771905" y="5773830"/>
                <a:ext cx="1503938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ko-KR" sz="5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with</a:t>
                </a:r>
                <a:endParaRPr lang="en-US" altLang="ko-KR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cxnSp>
            <p:nvCxnSpPr>
              <p:cNvPr id="52" name="직선 화살표 연결선 51">
                <a:extLst>
                  <a:ext uri="{FF2B5EF4-FFF2-40B4-BE49-F238E27FC236}">
                    <a16:creationId xmlns:a16="http://schemas.microsoft.com/office/drawing/2014/main" id="{168261F3-80D4-4C30-9004-FB49EE3BD985}"/>
                  </a:ext>
                </a:extLst>
              </p:cNvPr>
              <p:cNvCxnSpPr/>
              <p:nvPr/>
            </p:nvCxnSpPr>
            <p:spPr>
              <a:xfrm>
                <a:off x="4957010" y="3044709"/>
                <a:ext cx="227797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직선 화살표 연결선 52">
                <a:extLst>
                  <a:ext uri="{FF2B5EF4-FFF2-40B4-BE49-F238E27FC236}">
                    <a16:creationId xmlns:a16="http://schemas.microsoft.com/office/drawing/2014/main" id="{EE3F2155-3D60-473B-907B-48BBFA596A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957010" y="3429000"/>
                <a:ext cx="2277979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664D6A0E-63AD-41FD-ABC6-CF8FDCC0319A}"/>
                  </a:ext>
                </a:extLst>
              </p:cNvPr>
              <p:cNvSpPr/>
              <p:nvPr/>
            </p:nvSpPr>
            <p:spPr>
              <a:xfrm>
                <a:off x="457200" y="1405469"/>
                <a:ext cx="11353800" cy="5342493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07C9E39-84E8-42BC-AAF0-F55856476865}"/>
                </a:ext>
              </a:extLst>
            </p:cNvPr>
            <p:cNvSpPr txBox="1"/>
            <p:nvPr/>
          </p:nvSpPr>
          <p:spPr>
            <a:xfrm>
              <a:off x="5065070" y="1086995"/>
              <a:ext cx="20618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/>
                <a:t>&lt;game&gt;</a:t>
              </a:r>
              <a:endParaRPr lang="ko-KR" altLang="en-US" sz="3200" b="1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6209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09"/>
    </mc:Choice>
    <mc:Fallback xmlns="">
      <p:transition spd="slow" advTm="34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1">
            <a:extLst>
              <a:ext uri="{FF2B5EF4-FFF2-40B4-BE49-F238E27FC236}">
                <a16:creationId xmlns:a16="http://schemas.microsoft.com/office/drawing/2014/main" id="{E64B3D76-6BA4-4ABF-9AB4-5F64C9EB5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43"/>
            <a:ext cx="12192000" cy="1053924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5400" dirty="0">
                <a:solidFill>
                  <a:schemeClr val="bg1"/>
                </a:solidFill>
              </a:rPr>
              <a:t> Tools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pic>
        <p:nvPicPr>
          <p:cNvPr id="4098" name="Picture 2" descr="Unityì ëí ì´ë¯¸ì§ ê²ìê²°ê³¼">
            <a:extLst>
              <a:ext uri="{FF2B5EF4-FFF2-40B4-BE49-F238E27FC236}">
                <a16:creationId xmlns:a16="http://schemas.microsoft.com/office/drawing/2014/main" id="{8D0D2B4E-3F76-4F7B-8C4C-F6A02C0DE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901" y="1805575"/>
            <a:ext cx="6368699" cy="231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A381005-D53E-42BE-B7F7-DFAF4B418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1183" y="2248256"/>
            <a:ext cx="2167189" cy="139808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16D7631-E2E1-4219-81BC-DCC73A6E5D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3421" y="4593027"/>
            <a:ext cx="2857500" cy="15906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C37F35B-A07B-469E-BC71-2368870C28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6079" y="4079666"/>
            <a:ext cx="2617396" cy="26173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1933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09"/>
    </mc:Choice>
    <mc:Fallback xmlns="">
      <p:transition spd="slow" advTm="3430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BFE6A107-0A94-4C6F-B6B1-6931E5D013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6461886"/>
              </p:ext>
            </p:extLst>
          </p:nvPr>
        </p:nvGraphicFramePr>
        <p:xfrm>
          <a:off x="336031" y="1120502"/>
          <a:ext cx="11519938" cy="4529863"/>
        </p:xfrm>
        <a:graphic>
          <a:graphicData uri="http://schemas.openxmlformats.org/drawingml/2006/table">
            <a:tbl>
              <a:tblPr/>
              <a:tblGrid>
                <a:gridCol w="154761">
                  <a:extLst>
                    <a:ext uri="{9D8B030D-6E8A-4147-A177-3AD203B41FA5}">
                      <a16:colId xmlns:a16="http://schemas.microsoft.com/office/drawing/2014/main" val="3583912419"/>
                    </a:ext>
                  </a:extLst>
                </a:gridCol>
                <a:gridCol w="2524522">
                  <a:extLst>
                    <a:ext uri="{9D8B030D-6E8A-4147-A177-3AD203B41FA5}">
                      <a16:colId xmlns:a16="http://schemas.microsoft.com/office/drawing/2014/main" val="307027540"/>
                    </a:ext>
                  </a:extLst>
                </a:gridCol>
                <a:gridCol w="909215">
                  <a:extLst>
                    <a:ext uri="{9D8B030D-6E8A-4147-A177-3AD203B41FA5}">
                      <a16:colId xmlns:a16="http://schemas.microsoft.com/office/drawing/2014/main" val="319648252"/>
                    </a:ext>
                  </a:extLst>
                </a:gridCol>
                <a:gridCol w="909215">
                  <a:extLst>
                    <a:ext uri="{9D8B030D-6E8A-4147-A177-3AD203B41FA5}">
                      <a16:colId xmlns:a16="http://schemas.microsoft.com/office/drawing/2014/main" val="915140339"/>
                    </a:ext>
                  </a:extLst>
                </a:gridCol>
                <a:gridCol w="909215">
                  <a:extLst>
                    <a:ext uri="{9D8B030D-6E8A-4147-A177-3AD203B41FA5}">
                      <a16:colId xmlns:a16="http://schemas.microsoft.com/office/drawing/2014/main" val="2600290493"/>
                    </a:ext>
                  </a:extLst>
                </a:gridCol>
                <a:gridCol w="909215">
                  <a:extLst>
                    <a:ext uri="{9D8B030D-6E8A-4147-A177-3AD203B41FA5}">
                      <a16:colId xmlns:a16="http://schemas.microsoft.com/office/drawing/2014/main" val="1587055970"/>
                    </a:ext>
                  </a:extLst>
                </a:gridCol>
                <a:gridCol w="889870">
                  <a:extLst>
                    <a:ext uri="{9D8B030D-6E8A-4147-A177-3AD203B41FA5}">
                      <a16:colId xmlns:a16="http://schemas.microsoft.com/office/drawing/2014/main" val="2314547549"/>
                    </a:ext>
                  </a:extLst>
                </a:gridCol>
                <a:gridCol w="222467">
                  <a:extLst>
                    <a:ext uri="{9D8B030D-6E8A-4147-A177-3AD203B41FA5}">
                      <a16:colId xmlns:a16="http://schemas.microsoft.com/office/drawing/2014/main" val="14847148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3765949888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313308240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1558679239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2247288802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1609931593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3758667733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1177646769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1238685531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1131227029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2487471295"/>
                    </a:ext>
                  </a:extLst>
                </a:gridCol>
                <a:gridCol w="222467">
                  <a:extLst>
                    <a:ext uri="{9D8B030D-6E8A-4147-A177-3AD203B41FA5}">
                      <a16:colId xmlns:a16="http://schemas.microsoft.com/office/drawing/2014/main" val="3638900043"/>
                    </a:ext>
                  </a:extLst>
                </a:gridCol>
                <a:gridCol w="232140">
                  <a:extLst>
                    <a:ext uri="{9D8B030D-6E8A-4147-A177-3AD203B41FA5}">
                      <a16:colId xmlns:a16="http://schemas.microsoft.com/office/drawing/2014/main" val="1285980889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25960351"/>
                    </a:ext>
                  </a:extLst>
                </a:gridCol>
                <a:gridCol w="270830">
                  <a:extLst>
                    <a:ext uri="{9D8B030D-6E8A-4147-A177-3AD203B41FA5}">
                      <a16:colId xmlns:a16="http://schemas.microsoft.com/office/drawing/2014/main" val="4070111197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634535644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3964135266"/>
                    </a:ext>
                  </a:extLst>
                </a:gridCol>
                <a:gridCol w="241812">
                  <a:extLst>
                    <a:ext uri="{9D8B030D-6E8A-4147-A177-3AD203B41FA5}">
                      <a16:colId xmlns:a16="http://schemas.microsoft.com/office/drawing/2014/main" val="3832153594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3068486640"/>
                    </a:ext>
                  </a:extLst>
                </a:gridCol>
                <a:gridCol w="148703">
                  <a:extLst>
                    <a:ext uri="{9D8B030D-6E8A-4147-A177-3AD203B41FA5}">
                      <a16:colId xmlns:a16="http://schemas.microsoft.com/office/drawing/2014/main" val="54528357"/>
                    </a:ext>
                  </a:extLst>
                </a:gridCol>
                <a:gridCol w="35074">
                  <a:extLst>
                    <a:ext uri="{9D8B030D-6E8A-4147-A177-3AD203B41FA5}">
                      <a16:colId xmlns:a16="http://schemas.microsoft.com/office/drawing/2014/main" val="3877988976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944655599"/>
                    </a:ext>
                  </a:extLst>
                </a:gridCol>
                <a:gridCol w="183777">
                  <a:extLst>
                    <a:ext uri="{9D8B030D-6E8A-4147-A177-3AD203B41FA5}">
                      <a16:colId xmlns:a16="http://schemas.microsoft.com/office/drawing/2014/main" val="3296576806"/>
                    </a:ext>
                  </a:extLst>
                </a:gridCol>
              </a:tblGrid>
              <a:tr h="580350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endParaRPr lang="en-US" sz="44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3200" b="1" i="0" u="none" strike="noStrike" dirty="0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3200" b="1" i="0" u="none" strike="noStrike" dirty="0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3200" b="1" i="0" u="none" strike="noStrike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3200" b="1" i="0" u="none" strike="noStrike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3200" b="1" i="0" u="none" strike="noStrike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ko-KR" altLang="en-US" sz="900" b="1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086877"/>
                  </a:ext>
                </a:extLst>
              </a:tr>
              <a:tr h="283404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1" u="none" strike="noStrike" dirty="0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1" u="none" strike="noStrike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1" u="none" strike="noStrike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1" u="none" strike="noStrike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1" u="none" strike="noStrike">
                        <a:solidFill>
                          <a:srgbClr val="735773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기간 강조 표시</a:t>
                      </a:r>
                      <a:r>
                        <a:rPr lang="en-US" altLang="ko-KR" sz="9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 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 gridSpan="5">
                  <a:txBody>
                    <a:bodyPr/>
                    <a:lstStyle/>
                    <a:p>
                      <a:pPr algn="l" fontAlgn="ctr"/>
                      <a:r>
                        <a:rPr lang="en-US" sz="500" b="0" i="0" u="none" strike="noStrike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Planned period</a:t>
                      </a:r>
                    </a:p>
                  </a:txBody>
                  <a:tcPr marL="100173" marR="100173" marT="50087" marB="50087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CAB9CA"/>
                      </a:bgClr>
                    </a:pattFill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en-US" sz="500" b="0" i="0" u="none" strike="noStrike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Actual starting date</a:t>
                      </a:r>
                    </a:p>
                  </a:txBody>
                  <a:tcPr marL="100173" marR="100173" marT="50087" marB="50087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5773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en-US" sz="500" b="0" i="0" u="none" strike="noStrike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completion rate</a:t>
                      </a:r>
                    </a:p>
                  </a:txBody>
                  <a:tcPr marL="100173" marR="100173" marT="50087" marB="50087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1470643"/>
                  </a:ext>
                </a:extLst>
              </a:tr>
              <a:tr h="283404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Period</a:t>
                      </a:r>
                    </a:p>
                  </a:txBody>
                  <a:tcPr marL="100173" marR="100173" marT="50087" marB="50087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7DEB9"/>
                      </a:bgClr>
                    </a:pattFill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en-US" sz="500" b="0" i="0" u="none" strike="noStrike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actual(overdue)</a:t>
                      </a:r>
                    </a:p>
                  </a:txBody>
                  <a:tcPr marL="100173" marR="100173" marT="50087" marB="50087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AB51"/>
                    </a:solidFill>
                  </a:tcPr>
                </a:tc>
                <a:tc gridSpan="9">
                  <a:txBody>
                    <a:bodyPr/>
                    <a:lstStyle/>
                    <a:p>
                      <a:pPr algn="l" fontAlgn="ctr"/>
                      <a:r>
                        <a:rPr lang="en-US" sz="500" b="0" i="0" u="none" strike="noStrike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% completion(overdue)</a:t>
                      </a:r>
                    </a:p>
                  </a:txBody>
                  <a:tcPr marL="100173" marR="100173" marT="50087" marB="50087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523259"/>
                  </a:ext>
                </a:extLst>
              </a:tr>
              <a:tr h="174105"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Activity</a:t>
                      </a:r>
                    </a:p>
                  </a:txBody>
                  <a:tcPr marL="100173" marR="100173" marT="50087" marB="5008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Planned</a:t>
                      </a:r>
                      <a:b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Starting </a:t>
                      </a:r>
                    </a:p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Week</a:t>
                      </a:r>
                    </a:p>
                  </a:txBody>
                  <a:tcPr marL="100173" marR="100173" marT="50087" marB="5008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Planned </a:t>
                      </a:r>
                      <a:b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Period</a:t>
                      </a:r>
                    </a:p>
                  </a:txBody>
                  <a:tcPr marL="100173" marR="100173" marT="50087" marB="5008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Actual</a:t>
                      </a:r>
                      <a:b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Starting</a:t>
                      </a:r>
                    </a:p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Week</a:t>
                      </a:r>
                    </a:p>
                  </a:txBody>
                  <a:tcPr marL="100173" marR="100173" marT="50087" marB="5008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Actual </a:t>
                      </a:r>
                    </a:p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Period</a:t>
                      </a:r>
                    </a:p>
                  </a:txBody>
                  <a:tcPr marL="100173" marR="100173" marT="50087" marB="5008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Completion Rate</a:t>
                      </a:r>
                    </a:p>
                  </a:txBody>
                  <a:tcPr marL="100173" marR="100173" marT="50087" marB="50087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Sep</a:t>
                      </a:r>
                    </a:p>
                  </a:txBody>
                  <a:tcPr marL="100173" marR="100173" marT="50087" marB="5008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FD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Oct</a:t>
                      </a:r>
                    </a:p>
                  </a:txBody>
                  <a:tcPr marL="100173" marR="100173" marT="50087" marB="5008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DE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Nov</a:t>
                      </a:r>
                    </a:p>
                  </a:txBody>
                  <a:tcPr marL="100173" marR="100173" marT="50087" marB="50087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2F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Dec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DA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670005"/>
                  </a:ext>
                </a:extLst>
              </a:tr>
              <a:tr h="152342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900" b="1" i="0" u="none" strike="noStrike">
                          <a:solidFill>
                            <a:srgbClr val="595959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287469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First Meeting with Mentor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57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6390048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Writing Paper 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57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57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9030543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Plan Presentation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57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57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9081180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Design Demo game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228314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Design Contraction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2827936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Implementing demo games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2583967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Implementing System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7405973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Implementing Server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6564723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Implementing Private Blockchain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3737552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Implementing DB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5234435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Extracting Log Data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1017864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Distributing Log Data with Block Chain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4991098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Testing Demo game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5039671"/>
                  </a:ext>
                </a:extLst>
              </a:tr>
              <a:tr h="198286">
                <a:tc>
                  <a:txBody>
                    <a:bodyPr/>
                    <a:lstStyle/>
                    <a:p>
                      <a:pPr algn="ctr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Testing Whole System</a:t>
                      </a: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 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73577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0%</a:t>
                      </a: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357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DEB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DE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 w="6350" cap="flat" cmpd="sng" algn="ctr">
                      <a:solidFill>
                        <a:srgbClr val="D188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UpDiag">
                      <a:fgClr>
                        <a:srgbClr val="735773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37" marR="4837" marT="483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1554418"/>
                  </a:ext>
                </a:extLst>
              </a:tr>
            </a:tbl>
          </a:graphicData>
        </a:graphic>
      </p:graphicFrame>
      <p:sp>
        <p:nvSpPr>
          <p:cNvPr id="12" name="제목 1">
            <a:extLst>
              <a:ext uri="{FF2B5EF4-FFF2-40B4-BE49-F238E27FC236}">
                <a16:creationId xmlns:a16="http://schemas.microsoft.com/office/drawing/2014/main" id="{C983A695-EDC2-43D5-8633-1D17793B3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43"/>
            <a:ext cx="12192000" cy="1053924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r>
              <a:rPr lang="en-US" altLang="ko-KR" sz="5400" dirty="0">
                <a:solidFill>
                  <a:schemeClr val="bg1"/>
                </a:solidFill>
              </a:rPr>
              <a:t> Project Plan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362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00"/>
    </mc:Choice>
    <mc:Fallback xmlns="">
      <p:transition spd="slow" advTm="16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779CAE3E-7515-4287-9C78-2DA210AB5166}"/>
              </a:ext>
            </a:extLst>
          </p:cNvPr>
          <p:cNvGraphicFramePr/>
          <p:nvPr>
            <p:custDataLst>
              <p:custData r:id="rId1"/>
            </p:custDataLst>
            <p:extLst>
              <p:ext uri="{D42A27DB-BD31-4B8C-83A1-F6EECF244321}">
                <p14:modId xmlns:p14="http://schemas.microsoft.com/office/powerpoint/2010/main" val="3978342877"/>
              </p:ext>
            </p:extLst>
          </p:nvPr>
        </p:nvGraphicFramePr>
        <p:xfrm>
          <a:off x="1054100" y="1384300"/>
          <a:ext cx="10083800" cy="530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EEC0C001-D57F-4539-AFFF-964CE397605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539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400" dirty="0">
                <a:solidFill>
                  <a:schemeClr val="bg1"/>
                </a:solidFill>
              </a:rPr>
              <a:t> Roles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7A45EE-CE3D-4E55-BB53-D050381771F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0185" b="43392"/>
          <a:stretch/>
        </p:blipFill>
        <p:spPr>
          <a:xfrm>
            <a:off x="8550658" y="1675607"/>
            <a:ext cx="2341932" cy="175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3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479"/>
    </mc:Choice>
    <mc:Fallback xmlns="">
      <p:transition spd="slow" advTm="66479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05F243-5CA6-48F5-BB51-C5CEE5D2B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127" y="5224464"/>
            <a:ext cx="10765410" cy="12072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6000" dirty="0"/>
              <a:t>Paper draft</a:t>
            </a:r>
            <a:endParaRPr lang="ko-KR" altLang="en-US" sz="6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E344D35-2F4A-4F8E-84B8-468E6576601D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b="56821"/>
          <a:stretch/>
        </p:blipFill>
        <p:spPr>
          <a:xfrm>
            <a:off x="8315213" y="344740"/>
            <a:ext cx="3420000" cy="2020773"/>
          </a:xfrm>
          <a:prstGeom prst="rect">
            <a:avLst/>
          </a:prstGeom>
        </p:spPr>
      </p:pic>
      <p:cxnSp>
        <p:nvCxnSpPr>
          <p:cNvPr id="40" name="Straight Connector 33">
            <a:extLst>
              <a:ext uri="{FF2B5EF4-FFF2-40B4-BE49-F238E27FC236}">
                <a16:creationId xmlns:a16="http://schemas.microsoft.com/office/drawing/2014/main" id="{564940E8-4031-4205-8D84-CBBB398C9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12212" y="1183158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BB073A5A-BDA8-4E4C-81FD-526D897286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757" y="344740"/>
            <a:ext cx="3420000" cy="4717241"/>
          </a:xfrm>
          <a:prstGeom prst="rect">
            <a:avLst/>
          </a:prstGeom>
        </p:spPr>
      </p:pic>
      <p:cxnSp>
        <p:nvCxnSpPr>
          <p:cNvPr id="41" name="Straight Connector 35">
            <a:extLst>
              <a:ext uri="{FF2B5EF4-FFF2-40B4-BE49-F238E27FC236}">
                <a16:creationId xmlns:a16="http://schemas.microsoft.com/office/drawing/2014/main" id="{3D83F26F-C55B-4A92-9AFF-4894D14E2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63558" y="1183158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F04F7D0A-27A9-49BC-B41A-7476BC126C34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371700" y="344740"/>
            <a:ext cx="3420000" cy="468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6DE0BA-38BE-48BC-9651-B68FA62BC903}"/>
              </a:ext>
            </a:extLst>
          </p:cNvPr>
          <p:cNvSpPr txBox="1"/>
          <p:nvPr/>
        </p:nvSpPr>
        <p:spPr>
          <a:xfrm>
            <a:off x="8298643" y="2718443"/>
            <a:ext cx="4074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9/17 KIPS – submitted</a:t>
            </a:r>
            <a:endParaRPr lang="en-US" altLang="ko-KR" sz="4000" dirty="0"/>
          </a:p>
        </p:txBody>
      </p:sp>
    </p:spTree>
    <p:extLst>
      <p:ext uri="{BB962C8B-B14F-4D97-AF65-F5344CB8AC3E}">
        <p14:creationId xmlns:p14="http://schemas.microsoft.com/office/powerpoint/2010/main" val="604624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2847"/>
    </mc:Choice>
    <mc:Fallback xmlns="">
      <p:transition spd="slow" advTm="2284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05F243-5CA6-48F5-BB51-C5CEE5D2B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7" y="36718"/>
            <a:ext cx="638710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dirty="0"/>
              <a:t>Pictures of meeting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7F3AAB-8DC5-4029-8607-A1CE74EFC157}"/>
              </a:ext>
            </a:extLst>
          </p:cNvPr>
          <p:cNvSpPr txBox="1"/>
          <p:nvPr/>
        </p:nvSpPr>
        <p:spPr>
          <a:xfrm>
            <a:off x="7720057" y="4821291"/>
            <a:ext cx="6382657" cy="29186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9/16 Meeting</a:t>
            </a:r>
            <a:endParaRPr lang="en-US" altLang="ko-KR" sz="3200" dirty="0"/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endParaRPr lang="en-US" altLang="ko-KR" sz="32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3200" dirty="0"/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61445B8C-D724-4F73-AB77-3CCE4E822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20963"/>
            <a:ext cx="4657345" cy="6816065"/>
          </a:xfrm>
          <a:prstGeom prst="rect">
            <a:avLst/>
          </a:prstGeom>
          <a:solidFill>
            <a:schemeClr val="bg1">
              <a:lumMod val="95000"/>
              <a:lumOff val="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7" name="Straight Connector 23">
            <a:extLst>
              <a:ext uri="{FF2B5EF4-FFF2-40B4-BE49-F238E27FC236}">
                <a16:creationId xmlns:a16="http://schemas.microsoft.com/office/drawing/2014/main" id="{99905336-A7CD-4C75-9E77-C704674F4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73347" y="34290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F621846-DA9E-4507-B507-0453F1B5282C}"/>
              </a:ext>
            </a:extLst>
          </p:cNvPr>
          <p:cNvSpPr txBox="1"/>
          <p:nvPr/>
        </p:nvSpPr>
        <p:spPr>
          <a:xfrm>
            <a:off x="454640" y="1571000"/>
            <a:ext cx="6382657" cy="3181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800" dirty="0"/>
              <a:t>9/7 Meeting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8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800" dirty="0"/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28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75904C5-B985-41BA-A54F-F5B816260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057" y="2157756"/>
            <a:ext cx="4304036" cy="239578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B82A7CF-BDCF-4242-B735-D72284534E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074"/>
          <a:stretch/>
        </p:blipFill>
        <p:spPr>
          <a:xfrm>
            <a:off x="612583" y="2157756"/>
            <a:ext cx="6066772" cy="318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073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776"/>
    </mc:Choice>
    <mc:Fallback xmlns="">
      <p:transition spd="slow" advTm="3776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32.3|0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32.3|0.4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924be2f8-482b-4b26-a7c5-7e7eaafeb47c" Revision="1" Stencil="System.MyShapes" StencilVersion="1.0"/>
</Control>
</file>

<file path=customXml/itemProps1.xml><?xml version="1.0" encoding="utf-8"?>
<ds:datastoreItem xmlns:ds="http://schemas.openxmlformats.org/officeDocument/2006/customXml" ds:itemID="{E0C4DB37-4F6C-470C-847F-5C5BD3A9A30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295</Words>
  <Application>Microsoft Office PowerPoint</Application>
  <PresentationFormat>와이드스크린</PresentationFormat>
  <Paragraphs>190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Calibri</vt:lpstr>
      <vt:lpstr>Office 테마</vt:lpstr>
      <vt:lpstr> Implementation of Item Management System in Online Games using Blockchain Technology</vt:lpstr>
      <vt:lpstr>Index</vt:lpstr>
      <vt:lpstr> Architecture</vt:lpstr>
      <vt:lpstr> Tools</vt:lpstr>
      <vt:lpstr> Project Plan</vt:lpstr>
      <vt:lpstr>PowerPoint 프레젠테이션</vt:lpstr>
      <vt:lpstr>Paper draft</vt:lpstr>
      <vt:lpstr>Pictures of meeting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Implementation of Item Management System in Online Games using Blockchain Technology</dc:title>
  <dc:creator>정 재훈</dc:creator>
  <cp:lastModifiedBy>정 재훈</cp:lastModifiedBy>
  <cp:revision>17</cp:revision>
  <dcterms:created xsi:type="dcterms:W3CDTF">2018-09-16T05:30:31Z</dcterms:created>
  <dcterms:modified xsi:type="dcterms:W3CDTF">2018-09-18T07:14:46Z</dcterms:modified>
</cp:coreProperties>
</file>